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6" autoAdjust="0"/>
    <p:restoredTop sz="94660"/>
  </p:normalViewPr>
  <p:slideViewPr>
    <p:cSldViewPr snapToGrid="0">
      <p:cViewPr varScale="1">
        <p:scale>
          <a:sx n="76" d="100"/>
          <a:sy n="76" d="100"/>
        </p:scale>
        <p:origin x="98" y="50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FC5F0-5F9A-4F32-8D40-00F54A06A8FA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61FAD-978F-4E35-994B-9109B003B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711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FC5F0-5F9A-4F32-8D40-00F54A06A8FA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61FAD-978F-4E35-994B-9109B003B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93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FC5F0-5F9A-4F32-8D40-00F54A06A8FA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61FAD-978F-4E35-994B-9109B003B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835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FC5F0-5F9A-4F32-8D40-00F54A06A8FA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61FAD-978F-4E35-994B-9109B003B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869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FC5F0-5F9A-4F32-8D40-00F54A06A8FA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61FAD-978F-4E35-994B-9109B003B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536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FC5F0-5F9A-4F32-8D40-00F54A06A8FA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61FAD-978F-4E35-994B-9109B003B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48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FC5F0-5F9A-4F32-8D40-00F54A06A8FA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61FAD-978F-4E35-994B-9109B003B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410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FC5F0-5F9A-4F32-8D40-00F54A06A8FA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61FAD-978F-4E35-994B-9109B003B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652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FC5F0-5F9A-4F32-8D40-00F54A06A8FA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61FAD-978F-4E35-994B-9109B003B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297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FC5F0-5F9A-4F32-8D40-00F54A06A8FA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61FAD-978F-4E35-994B-9109B003B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629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FC5F0-5F9A-4F32-8D40-00F54A06A8FA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61FAD-978F-4E35-994B-9109B003B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929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AFC5F0-5F9A-4F32-8D40-00F54A06A8FA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661FAD-978F-4E35-994B-9109B003B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10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scv.bu.edu/survey/tutorial_evaluation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End-of-course Evaluation 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Please visit this page and fill in the evaluation form for this course.</a:t>
            </a:r>
          </a:p>
          <a:p>
            <a:r>
              <a:rPr lang="en-US" dirty="0" smtClean="0"/>
              <a:t>Your feedback is highly valuable to the RCS team for the improvement and development of tutorials.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3200" u="sng" dirty="0">
                <a:hlinkClick r:id="rId2"/>
              </a:rPr>
              <a:t>http://</a:t>
            </a:r>
            <a:r>
              <a:rPr lang="en-US" sz="3200" u="sng" dirty="0" smtClean="0">
                <a:hlinkClick r:id="rId2"/>
              </a:rPr>
              <a:t>scv.bu.edu/survey/tutorial_evaluation.html</a:t>
            </a:r>
            <a:endParaRPr lang="en-US" sz="3200" u="sng" dirty="0" smtClean="0"/>
          </a:p>
          <a:p>
            <a:endParaRPr lang="en-US" u="sng" dirty="0"/>
          </a:p>
          <a:p>
            <a:endParaRPr lang="en-US" u="sng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endParaRPr lang="en-US" u="sng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9037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End-of-course Evaluation Form</vt:lpstr>
    </vt:vector>
  </TitlesOfParts>
  <Company>Boston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Gregor, Brian</dc:creator>
  <cp:lastModifiedBy>Gregor, Brian</cp:lastModifiedBy>
  <cp:revision>2</cp:revision>
  <dcterms:created xsi:type="dcterms:W3CDTF">2018-05-14T17:19:49Z</dcterms:created>
  <dcterms:modified xsi:type="dcterms:W3CDTF">2018-05-14T17:20:09Z</dcterms:modified>
</cp:coreProperties>
</file>