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0" r:id="rId1"/>
  </p:sldMasterIdLst>
  <p:sldIdLst>
    <p:sldId id="256" r:id="rId2"/>
    <p:sldId id="330" r:id="rId3"/>
    <p:sldId id="263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37"/>
    <p:restoredTop sz="96291"/>
  </p:normalViewPr>
  <p:slideViewPr>
    <p:cSldViewPr snapToGrid="0">
      <p:cViewPr varScale="1">
        <p:scale>
          <a:sx n="120" d="100"/>
          <a:sy n="120" d="100"/>
        </p:scale>
        <p:origin x="192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hyperlink" Target="http://rcs.bu.edu/eval" TargetMode="Externa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://rcs.bu.edu/eval" TargetMode="External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EDCAB3-D27F-49E1-BCF5-53CCEC487C4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37013201-86AA-420A-9C59-166735282DE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Navigate to </a:t>
          </a:r>
          <a:r>
            <a:rPr lang="en-US" dirty="0">
              <a:hlinkClick xmlns:r="http://schemas.openxmlformats.org/officeDocument/2006/relationships" r:id="rId1"/>
            </a:rPr>
            <a:t>http://rcs.bu.edu/eval</a:t>
          </a:r>
          <a:r>
            <a:rPr lang="en-US" dirty="0"/>
            <a:t>  </a:t>
          </a:r>
        </a:p>
      </dgm:t>
    </dgm:pt>
    <dgm:pt modelId="{D2D66142-9596-41BA-B826-D959E0D38235}" type="parTrans" cxnId="{F7EF1E60-7409-4A4F-ABC6-ABC9DEA09ED3}">
      <dgm:prSet/>
      <dgm:spPr/>
      <dgm:t>
        <a:bodyPr/>
        <a:lstStyle/>
        <a:p>
          <a:endParaRPr lang="en-US"/>
        </a:p>
      </dgm:t>
    </dgm:pt>
    <dgm:pt modelId="{D14D367B-9D74-4E9E-9D06-67D33B3CFD13}" type="sibTrans" cxnId="{F7EF1E60-7409-4A4F-ABC6-ABC9DEA09ED3}">
      <dgm:prSet/>
      <dgm:spPr/>
      <dgm:t>
        <a:bodyPr/>
        <a:lstStyle/>
        <a:p>
          <a:endParaRPr lang="en-US"/>
        </a:p>
      </dgm:t>
    </dgm:pt>
    <dgm:pt modelId="{5B95DD11-A52B-482F-A14F-7369FBDD8DC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Tutorial feedback survey</a:t>
          </a:r>
        </a:p>
      </dgm:t>
    </dgm:pt>
    <dgm:pt modelId="{7C854A69-30B1-47AF-9574-3ED0FA947932}" type="parTrans" cxnId="{3268B79F-D943-46DC-A646-73B2494C2212}">
      <dgm:prSet/>
      <dgm:spPr/>
      <dgm:t>
        <a:bodyPr/>
        <a:lstStyle/>
        <a:p>
          <a:endParaRPr lang="en-US"/>
        </a:p>
      </dgm:t>
    </dgm:pt>
    <dgm:pt modelId="{462AD5FE-6EC8-4933-A194-78F78B7EDC86}" type="sibTrans" cxnId="{3268B79F-D943-46DC-A646-73B2494C2212}">
      <dgm:prSet/>
      <dgm:spPr/>
      <dgm:t>
        <a:bodyPr/>
        <a:lstStyle/>
        <a:p>
          <a:endParaRPr lang="en-US"/>
        </a:p>
      </dgm:t>
    </dgm:pt>
    <dgm:pt modelId="{4357AC56-1753-44A7-B81F-38E7562E06E6}" type="pres">
      <dgm:prSet presAssocID="{01EDCAB3-D27F-49E1-BCF5-53CCEC487C46}" presName="root" presStyleCnt="0">
        <dgm:presLayoutVars>
          <dgm:dir/>
          <dgm:resizeHandles val="exact"/>
        </dgm:presLayoutVars>
      </dgm:prSet>
      <dgm:spPr/>
    </dgm:pt>
    <dgm:pt modelId="{83B86774-4529-40B5-8C5B-50F5C2C36811}" type="pres">
      <dgm:prSet presAssocID="{37013201-86AA-420A-9C59-166735282DE6}" presName="compNode" presStyleCnt="0"/>
      <dgm:spPr/>
    </dgm:pt>
    <dgm:pt modelId="{512E8700-2455-4E63-AB1D-6693D9E51435}" type="pres">
      <dgm:prSet presAssocID="{37013201-86AA-420A-9C59-166735282DE6}" presName="bgRect" presStyleLbl="bgShp" presStyleIdx="0" presStyleCnt="2"/>
      <dgm:spPr/>
    </dgm:pt>
    <dgm:pt modelId="{AC7CF3FE-15CE-42D0-9EAF-3E3B7C6A2C2A}" type="pres">
      <dgm:prSet presAssocID="{37013201-86AA-420A-9C59-166735282DE6}" presName="iconRect" presStyleLbl="node1" presStyleIdx="0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rection"/>
        </a:ext>
      </dgm:extLst>
    </dgm:pt>
    <dgm:pt modelId="{9C737073-8CF6-4BD0-83F0-29233C7E6785}" type="pres">
      <dgm:prSet presAssocID="{37013201-86AA-420A-9C59-166735282DE6}" presName="spaceRect" presStyleCnt="0"/>
      <dgm:spPr/>
    </dgm:pt>
    <dgm:pt modelId="{B66BB1FE-BA6F-4682-AF93-D75EF91CAE5C}" type="pres">
      <dgm:prSet presAssocID="{37013201-86AA-420A-9C59-166735282DE6}" presName="parTx" presStyleLbl="revTx" presStyleIdx="0" presStyleCnt="2">
        <dgm:presLayoutVars>
          <dgm:chMax val="0"/>
          <dgm:chPref val="0"/>
        </dgm:presLayoutVars>
      </dgm:prSet>
      <dgm:spPr/>
    </dgm:pt>
    <dgm:pt modelId="{984A6F50-896B-48CD-BAB5-C05562CCD25D}" type="pres">
      <dgm:prSet presAssocID="{D14D367B-9D74-4E9E-9D06-67D33B3CFD13}" presName="sibTrans" presStyleCnt="0"/>
      <dgm:spPr/>
    </dgm:pt>
    <dgm:pt modelId="{CBE8F0DB-F9D8-4923-B338-647CC4B86107}" type="pres">
      <dgm:prSet presAssocID="{5B95DD11-A52B-482F-A14F-7369FBDD8DCA}" presName="compNode" presStyleCnt="0"/>
      <dgm:spPr/>
    </dgm:pt>
    <dgm:pt modelId="{DFF7EEAE-4CA3-4A24-B8C5-589439DE558E}" type="pres">
      <dgm:prSet presAssocID="{5B95DD11-A52B-482F-A14F-7369FBDD8DCA}" presName="bgRect" presStyleLbl="bgShp" presStyleIdx="1" presStyleCnt="2"/>
      <dgm:spPr/>
    </dgm:pt>
    <dgm:pt modelId="{D78AC6C4-8643-485B-BE58-C47779EF0F20}" type="pres">
      <dgm:prSet presAssocID="{5B95DD11-A52B-482F-A14F-7369FBDD8DCA}" presName="iconRect" presStyleLbl="node1" presStyleIdx="1" presStyleCnt="2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6BC1C8FE-920D-4769-9778-1151F43AF9A7}" type="pres">
      <dgm:prSet presAssocID="{5B95DD11-A52B-482F-A14F-7369FBDD8DCA}" presName="spaceRect" presStyleCnt="0"/>
      <dgm:spPr/>
    </dgm:pt>
    <dgm:pt modelId="{9E78DC09-A9A7-4651-8886-DC2B3FEA0BD9}" type="pres">
      <dgm:prSet presAssocID="{5B95DD11-A52B-482F-A14F-7369FBDD8DC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F7EF1E60-7409-4A4F-ABC6-ABC9DEA09ED3}" srcId="{01EDCAB3-D27F-49E1-BCF5-53CCEC487C46}" destId="{37013201-86AA-420A-9C59-166735282DE6}" srcOrd="0" destOrd="0" parTransId="{D2D66142-9596-41BA-B826-D959E0D38235}" sibTransId="{D14D367B-9D74-4E9E-9D06-67D33B3CFD13}"/>
    <dgm:cxn modelId="{9C9FF68C-7B2A-4A68-8FC1-49E77341BD97}" type="presOf" srcId="{5B95DD11-A52B-482F-A14F-7369FBDD8DCA}" destId="{9E78DC09-A9A7-4651-8886-DC2B3FEA0BD9}" srcOrd="0" destOrd="0" presId="urn:microsoft.com/office/officeart/2018/2/layout/IconVerticalSolidList"/>
    <dgm:cxn modelId="{3268B79F-D943-46DC-A646-73B2494C2212}" srcId="{01EDCAB3-D27F-49E1-BCF5-53CCEC487C46}" destId="{5B95DD11-A52B-482F-A14F-7369FBDD8DCA}" srcOrd="1" destOrd="0" parTransId="{7C854A69-30B1-47AF-9574-3ED0FA947932}" sibTransId="{462AD5FE-6EC8-4933-A194-78F78B7EDC86}"/>
    <dgm:cxn modelId="{F755DBF5-BE25-4E8B-8050-B1CED2FF8889}" type="presOf" srcId="{01EDCAB3-D27F-49E1-BCF5-53CCEC487C46}" destId="{4357AC56-1753-44A7-B81F-38E7562E06E6}" srcOrd="0" destOrd="0" presId="urn:microsoft.com/office/officeart/2018/2/layout/IconVerticalSolidList"/>
    <dgm:cxn modelId="{539C75FD-ECD5-49BF-A9ED-E1B3BFDD8AFF}" type="presOf" srcId="{37013201-86AA-420A-9C59-166735282DE6}" destId="{B66BB1FE-BA6F-4682-AF93-D75EF91CAE5C}" srcOrd="0" destOrd="0" presId="urn:microsoft.com/office/officeart/2018/2/layout/IconVerticalSolidList"/>
    <dgm:cxn modelId="{1011DE7C-154E-430D-9791-706C05E5028B}" type="presParOf" srcId="{4357AC56-1753-44A7-B81F-38E7562E06E6}" destId="{83B86774-4529-40B5-8C5B-50F5C2C36811}" srcOrd="0" destOrd="0" presId="urn:microsoft.com/office/officeart/2018/2/layout/IconVerticalSolidList"/>
    <dgm:cxn modelId="{CB49E2BF-F2D0-4037-A742-F3F829CA3EF2}" type="presParOf" srcId="{83B86774-4529-40B5-8C5B-50F5C2C36811}" destId="{512E8700-2455-4E63-AB1D-6693D9E51435}" srcOrd="0" destOrd="0" presId="urn:microsoft.com/office/officeart/2018/2/layout/IconVerticalSolidList"/>
    <dgm:cxn modelId="{E53E5BE7-0670-4EAE-A3A5-F5C00192303B}" type="presParOf" srcId="{83B86774-4529-40B5-8C5B-50F5C2C36811}" destId="{AC7CF3FE-15CE-42D0-9EAF-3E3B7C6A2C2A}" srcOrd="1" destOrd="0" presId="urn:microsoft.com/office/officeart/2018/2/layout/IconVerticalSolidList"/>
    <dgm:cxn modelId="{F1D5F90B-0CEF-4039-8259-468E3D0D0DD6}" type="presParOf" srcId="{83B86774-4529-40B5-8C5B-50F5C2C36811}" destId="{9C737073-8CF6-4BD0-83F0-29233C7E6785}" srcOrd="2" destOrd="0" presId="urn:microsoft.com/office/officeart/2018/2/layout/IconVerticalSolidList"/>
    <dgm:cxn modelId="{A1CEFC66-AC5D-49AD-875E-2F092D542FB6}" type="presParOf" srcId="{83B86774-4529-40B5-8C5B-50F5C2C36811}" destId="{B66BB1FE-BA6F-4682-AF93-D75EF91CAE5C}" srcOrd="3" destOrd="0" presId="urn:microsoft.com/office/officeart/2018/2/layout/IconVerticalSolidList"/>
    <dgm:cxn modelId="{A19A4CDC-D69F-4486-B8A7-D300CCF07DBE}" type="presParOf" srcId="{4357AC56-1753-44A7-B81F-38E7562E06E6}" destId="{984A6F50-896B-48CD-BAB5-C05562CCD25D}" srcOrd="1" destOrd="0" presId="urn:microsoft.com/office/officeart/2018/2/layout/IconVerticalSolidList"/>
    <dgm:cxn modelId="{2E692C60-999B-400D-A886-F30E7BC755A6}" type="presParOf" srcId="{4357AC56-1753-44A7-B81F-38E7562E06E6}" destId="{CBE8F0DB-F9D8-4923-B338-647CC4B86107}" srcOrd="2" destOrd="0" presId="urn:microsoft.com/office/officeart/2018/2/layout/IconVerticalSolidList"/>
    <dgm:cxn modelId="{DBA21EFD-D6D0-496E-B6CC-DCFC45EAF689}" type="presParOf" srcId="{CBE8F0DB-F9D8-4923-B338-647CC4B86107}" destId="{DFF7EEAE-4CA3-4A24-B8C5-589439DE558E}" srcOrd="0" destOrd="0" presId="urn:microsoft.com/office/officeart/2018/2/layout/IconVerticalSolidList"/>
    <dgm:cxn modelId="{4C87E3F9-23F5-437B-9309-C0CAFB9D28E4}" type="presParOf" srcId="{CBE8F0DB-F9D8-4923-B338-647CC4B86107}" destId="{D78AC6C4-8643-485B-BE58-C47779EF0F20}" srcOrd="1" destOrd="0" presId="urn:microsoft.com/office/officeart/2018/2/layout/IconVerticalSolidList"/>
    <dgm:cxn modelId="{0282C91D-F39D-451F-923F-71D8BDC98D33}" type="presParOf" srcId="{CBE8F0DB-F9D8-4923-B338-647CC4B86107}" destId="{6BC1C8FE-920D-4769-9778-1151F43AF9A7}" srcOrd="2" destOrd="0" presId="urn:microsoft.com/office/officeart/2018/2/layout/IconVerticalSolidList"/>
    <dgm:cxn modelId="{37F70B78-0F8D-4090-BFBB-0BA2CFA08851}" type="presParOf" srcId="{CBE8F0DB-F9D8-4923-B338-647CC4B86107}" destId="{9E78DC09-A9A7-4651-8886-DC2B3FEA0BD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2E8700-2455-4E63-AB1D-6693D9E51435}">
      <dsp:nvSpPr>
        <dsp:cNvPr id="0" name=""/>
        <dsp:cNvSpPr/>
      </dsp:nvSpPr>
      <dsp:spPr>
        <a:xfrm>
          <a:off x="0" y="895997"/>
          <a:ext cx="6364224" cy="16541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7CF3FE-15CE-42D0-9EAF-3E3B7C6A2C2A}">
      <dsp:nvSpPr>
        <dsp:cNvPr id="0" name=""/>
        <dsp:cNvSpPr/>
      </dsp:nvSpPr>
      <dsp:spPr>
        <a:xfrm>
          <a:off x="500380" y="1268181"/>
          <a:ext cx="909782" cy="90978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6BB1FE-BA6F-4682-AF93-D75EF91CAE5C}">
      <dsp:nvSpPr>
        <dsp:cNvPr id="0" name=""/>
        <dsp:cNvSpPr/>
      </dsp:nvSpPr>
      <dsp:spPr>
        <a:xfrm>
          <a:off x="1910542" y="895997"/>
          <a:ext cx="4453681" cy="1654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064" tIns="175064" rIns="175064" bIns="17506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Navigate to </a:t>
          </a:r>
          <a:r>
            <a:rPr lang="en-US" sz="2500" kern="1200" dirty="0">
              <a:hlinkClick xmlns:r="http://schemas.openxmlformats.org/officeDocument/2006/relationships" r:id="rId3"/>
            </a:rPr>
            <a:t>http://rcs.bu.edu/eval</a:t>
          </a:r>
          <a:r>
            <a:rPr lang="en-US" sz="2500" kern="1200" dirty="0"/>
            <a:t>  </a:t>
          </a:r>
        </a:p>
      </dsp:txBody>
      <dsp:txXfrm>
        <a:off x="1910542" y="895997"/>
        <a:ext cx="4453681" cy="1654149"/>
      </dsp:txXfrm>
    </dsp:sp>
    <dsp:sp modelId="{DFF7EEAE-4CA3-4A24-B8C5-589439DE558E}">
      <dsp:nvSpPr>
        <dsp:cNvPr id="0" name=""/>
        <dsp:cNvSpPr/>
      </dsp:nvSpPr>
      <dsp:spPr>
        <a:xfrm>
          <a:off x="0" y="2963684"/>
          <a:ext cx="6364224" cy="16541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8AC6C4-8643-485B-BE58-C47779EF0F20}">
      <dsp:nvSpPr>
        <dsp:cNvPr id="0" name=""/>
        <dsp:cNvSpPr/>
      </dsp:nvSpPr>
      <dsp:spPr>
        <a:xfrm>
          <a:off x="500380" y="3335868"/>
          <a:ext cx="909782" cy="909782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78DC09-A9A7-4651-8886-DC2B3FEA0BD9}">
      <dsp:nvSpPr>
        <dsp:cNvPr id="0" name=""/>
        <dsp:cNvSpPr/>
      </dsp:nvSpPr>
      <dsp:spPr>
        <a:xfrm>
          <a:off x="1910542" y="2963684"/>
          <a:ext cx="4453681" cy="16541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064" tIns="175064" rIns="175064" bIns="175064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Tutorial feedback survey</a:t>
          </a:r>
        </a:p>
      </dsp:txBody>
      <dsp:txXfrm>
        <a:off x="1910542" y="2963684"/>
        <a:ext cx="4453681" cy="16541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D44F2-F590-7C6D-2B02-EBECA7DD4A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1045B2-749F-40A3-021B-B7020F71D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A566F-7689-5447-CFD9-834AC86B3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3767C-A244-DD12-084E-72AE0C9E5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54119-A867-D4E0-4E9F-00D121B79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383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EC1AA-6981-138A-A42B-6C0F1EC2D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530629-9460-7640-AF29-E542D0620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D1D17B-8EED-6533-A76F-6ED0B6100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2/5/24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32489-7B57-6D55-A777-179E3E04A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D0BEA-968F-B0A0-DE6E-896108F47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42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BCA32C-587F-FAB8-0DAD-CEA8167C7D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AE198D-548E-B705-1E8C-1FE11A9D0D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D66C1-F167-E69D-8A29-4556B7A52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A5B77-E898-452E-368A-DF5E31F11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CFA35-743A-D993-2215-AA90F31B8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2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AAAC-B8B7-B89A-1374-8148A3D49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A8615-D0E1-D3A6-EB58-1CA348087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3EA7D-56C5-C386-62D7-4282274B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7BD1F-0997-8E0F-A65B-B7E6A984A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920AAA-FD03-9A9C-59C3-4B22B58F2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585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573BF-8A48-A5A0-F722-D88D143B7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2E4EC1-DAA5-459F-C6A1-E67B5CA63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609C0-EC0E-596E-4C04-C292ABB3F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6E4E25-D02A-A798-B46C-09261AD18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E4492-3D98-18D4-C007-D908CBF7D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950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F3686-7928-193B-689C-8230124B1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6DA0F-AE1B-7DF6-AE3C-DF4CFD4A72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75FD65-B807-1A28-3339-D815B3733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E0CD56-02E5-6764-3F2D-0F54E2652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2/5/24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5877FD-194E-66D0-BE9B-91E10D772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9F8709-806E-BA2C-A4B8-A6A0F4638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074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43B8C-E165-A710-B1EE-0619E7F3B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914B0C-7A61-7B9C-F763-A39547AB6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FD658E-ECB9-40F6-B657-FDFE697D1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421527-A6C0-C2B6-029B-3B8AADDD14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C4B42E-5F09-DD21-57A7-9C595AA711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71C470-FD3E-4B51-FC6D-591EBC115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D8FEC1-C7CE-583E-E46F-27D072D8F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A3738D-6261-674B-FE74-E5394727A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519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64BEE-5041-7779-CC24-3B7280F67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EF775F-6EBB-78A1-B2D6-62E51D2A0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754488-8033-EC46-6097-896CABF06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F9C533-EDDB-604B-1347-ED15BB5AF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746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D28A8D-627C-1600-2047-17F7C2612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4EF50A-EBD1-A7FA-CC9D-8E9914280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79E5FC-0788-8F98-59AF-0DD126F1E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601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0F66A-10C6-0B9D-D638-1D17E6EB7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8CE32-FCC2-972A-37D3-185C3C2A0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ADBEA-B336-4EA6-8240-02394ADE6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185793-828B-2D0A-BC00-45EE7B4C2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2/5/24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BB2613-5B93-19F8-84EF-0413BE128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6A2BCB-5624-0F66-1C50-2DA453788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399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52C09-9A65-9FC5-DE70-581BE21CA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B406A8-0DE5-BF15-E672-FE8E1F4F4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74DD9E-F02F-4AB8-6B98-E16E0430F6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36B59D-1AA1-E155-32ED-CA1634558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2/5/24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638960-1F99-2830-8CDC-482E71CC8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ED94EC-82C6-28F1-978E-2EE03CC69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34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D8CA8E-5A4F-D65D-36D1-5EDA399D1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F85FA2-42A4-4D30-1C3D-7724B7790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6C00D-71C9-CF30-7BFC-86A2596AAE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2/5/24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51DB6-6025-EE11-641A-BB8F65610D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31B09-FBBB-96B4-EB67-80E8EB0847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72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rcs.bu.edu/examples/python/DataVisualizatio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B0810-8F04-DAEA-89B1-4FBA7318D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320040"/>
            <a:ext cx="6692827" cy="3892669"/>
          </a:xfrm>
        </p:spPr>
        <p:txBody>
          <a:bodyPr>
            <a:normAutofit/>
          </a:bodyPr>
          <a:lstStyle/>
          <a:p>
            <a:pPr algn="l"/>
            <a:r>
              <a:rPr lang="en-US" sz="6600"/>
              <a:t>Data visualization in Python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8DA9D4-0712-BAE8-D578-3F267F76D8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631161"/>
            <a:ext cx="6692827" cy="1569486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Research Computing Services</a:t>
            </a:r>
            <a:endParaRPr lang="en-US"/>
          </a:p>
          <a:p>
            <a:pPr algn="l"/>
            <a:r>
              <a:rPr lang="en-US" dirty="0"/>
              <a:t>Scott </a:t>
            </a:r>
            <a:r>
              <a:rPr lang="en-US" dirty="0" err="1"/>
              <a:t>Ladenheim</a:t>
            </a:r>
            <a:r>
              <a:rPr lang="en-US" dirty="0"/>
              <a:t>, PhD</a:t>
            </a:r>
            <a:endParaRPr lang="en-US"/>
          </a:p>
        </p:txBody>
      </p:sp>
      <p:sp>
        <p:nvSpPr>
          <p:cNvPr id="1033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5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A0A8C4E-57ED-8D2B-16AD-0AB394271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1544" y="2395193"/>
            <a:ext cx="4087368" cy="1831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0260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DB7765-4777-8632-A051-A83952D25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381"/>
            <a:ext cx="10512552" cy="40665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Please check your name on the attendance sheet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357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3CBF39-5059-20E9-5BB5-71C7A80A8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/>
              <a:t>Course materials</a:t>
            </a:r>
          </a:p>
        </p:txBody>
      </p:sp>
      <p:sp>
        <p:nvSpPr>
          <p:cNvPr id="18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6EF310B-3D96-D921-FDE9-3EFDA2307E10}"/>
              </a:ext>
            </a:extLst>
          </p:cNvPr>
          <p:cNvSpPr>
            <a:spLocks/>
          </p:cNvSpPr>
          <p:nvPr/>
        </p:nvSpPr>
        <p:spPr>
          <a:xfrm>
            <a:off x="838200" y="3066825"/>
            <a:ext cx="7036463" cy="2271400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813816">
              <a:spcAft>
                <a:spcPts val="600"/>
              </a:spcAft>
            </a:pPr>
            <a:r>
              <a:rPr lang="en-US" sz="213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course materials can be found at this link: </a:t>
            </a:r>
            <a:r>
              <a:rPr lang="en-US" sz="2136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  <a:hlinkClick r:id="rId2"/>
              </a:rPr>
              <a:t>https://rcs.bu.edu/examples/python/DataVisualization/</a:t>
            </a:r>
            <a:endParaRPr lang="en-US" sz="2136" kern="1200">
              <a:solidFill>
                <a:schemeClr val="tx1"/>
              </a:solidFill>
              <a:latin typeface="Helvetica" pitchFamily="2" charset="0"/>
              <a:ea typeface="+mn-ea"/>
              <a:cs typeface="+mn-cs"/>
            </a:endParaRPr>
          </a:p>
          <a:p>
            <a:pPr defTabSz="813816">
              <a:spcAft>
                <a:spcPts val="600"/>
              </a:spcAft>
            </a:pPr>
            <a:r>
              <a:rPr lang="en-US" sz="213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If you have not already done so, download the </a:t>
            </a:r>
            <a:r>
              <a:rPr lang="en-US" sz="2136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Jupyter</a:t>
            </a:r>
            <a:r>
              <a:rPr lang="en-US" sz="213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notebook </a:t>
            </a:r>
            <a:r>
              <a:rPr lang="en-US" sz="2136" kern="1200" err="1">
                <a:solidFill>
                  <a:srgbClr val="006500"/>
                </a:solidFill>
                <a:latin typeface="+mn-lt"/>
                <a:ea typeface="+mn-ea"/>
                <a:cs typeface="+mn-cs"/>
              </a:rPr>
              <a:t>DataVisualizationInPython.ipynb</a:t>
            </a:r>
            <a:endParaRPr lang="en-US" sz="240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76445BD-0A31-6800-62CA-73BDFA3C981F}"/>
              </a:ext>
            </a:extLst>
          </p:cNvPr>
          <p:cNvCxnSpPr>
            <a:cxnSpLocks/>
          </p:cNvCxnSpPr>
          <p:nvPr/>
        </p:nvCxnSpPr>
        <p:spPr>
          <a:xfrm>
            <a:off x="5913468" y="4275965"/>
            <a:ext cx="2301361" cy="324080"/>
          </a:xfrm>
          <a:prstGeom prst="straightConnector1">
            <a:avLst/>
          </a:prstGeom>
          <a:ln w="635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screen shot of a data&#10;&#10;Description automatically generated with low confidence">
            <a:extLst>
              <a:ext uri="{FF2B5EF4-FFF2-40B4-BE49-F238E27FC236}">
                <a16:creationId xmlns:a16="http://schemas.microsoft.com/office/drawing/2014/main" id="{EED602A5-285B-A018-C20D-E4AB586A40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4829" y="3868161"/>
            <a:ext cx="3138971" cy="1089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972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0B3C8B-0388-F328-B1CE-8F670556C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US" sz="4000"/>
              <a:t>After the tutorial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89E6993-BA56-0E7A-98E3-D5889410E4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3879769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9011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26842</TotalTime>
  <Words>77</Words>
  <Application>Microsoft Macintosh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Office Theme 2013 - 2022</vt:lpstr>
      <vt:lpstr>Data visualization in Python</vt:lpstr>
      <vt:lpstr>Please check your name on the attendance sheet</vt:lpstr>
      <vt:lpstr>Course materials</vt:lpstr>
      <vt:lpstr>After the tutorial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for Data Analysis</dc:title>
  <dc:creator>Ladenheim, Scott</dc:creator>
  <cp:lastModifiedBy>Ladenheim, Scott</cp:lastModifiedBy>
  <cp:revision>52</cp:revision>
  <dcterms:created xsi:type="dcterms:W3CDTF">2023-01-03T14:04:00Z</dcterms:created>
  <dcterms:modified xsi:type="dcterms:W3CDTF">2024-02-05T16:47:22Z</dcterms:modified>
</cp:coreProperties>
</file>