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6"/>
  </p:notesMasterIdLst>
  <p:sldIdLst>
    <p:sldId id="256" r:id="rId2"/>
    <p:sldId id="316" r:id="rId3"/>
    <p:sldId id="473" r:id="rId4"/>
    <p:sldId id="407" r:id="rId5"/>
    <p:sldId id="474" r:id="rId6"/>
    <p:sldId id="303" r:id="rId7"/>
    <p:sldId id="394" r:id="rId8"/>
    <p:sldId id="475" r:id="rId9"/>
    <p:sldId id="317" r:id="rId10"/>
    <p:sldId id="406" r:id="rId11"/>
    <p:sldId id="472" r:id="rId12"/>
    <p:sldId id="400" r:id="rId13"/>
    <p:sldId id="421" r:id="rId14"/>
    <p:sldId id="401" r:id="rId15"/>
    <p:sldId id="422" r:id="rId16"/>
    <p:sldId id="423" r:id="rId17"/>
    <p:sldId id="424" r:id="rId18"/>
    <p:sldId id="425" r:id="rId19"/>
    <p:sldId id="426" r:id="rId20"/>
    <p:sldId id="476" r:id="rId21"/>
    <p:sldId id="266" r:id="rId22"/>
    <p:sldId id="326" r:id="rId23"/>
    <p:sldId id="362" r:id="rId24"/>
    <p:sldId id="364" r:id="rId25"/>
    <p:sldId id="363" r:id="rId26"/>
    <p:sldId id="477" r:id="rId27"/>
    <p:sldId id="410" r:id="rId28"/>
    <p:sldId id="427" r:id="rId29"/>
    <p:sldId id="428" r:id="rId30"/>
    <p:sldId id="429" r:id="rId31"/>
    <p:sldId id="430" r:id="rId32"/>
    <p:sldId id="431" r:id="rId33"/>
    <p:sldId id="432" r:id="rId34"/>
    <p:sldId id="433" r:id="rId35"/>
    <p:sldId id="399" r:id="rId36"/>
    <p:sldId id="478" r:id="rId37"/>
    <p:sldId id="334" r:id="rId38"/>
    <p:sldId id="375" r:id="rId39"/>
    <p:sldId id="365" r:id="rId40"/>
    <p:sldId id="366" r:id="rId41"/>
    <p:sldId id="367" r:id="rId42"/>
    <p:sldId id="368" r:id="rId43"/>
    <p:sldId id="384" r:id="rId44"/>
    <p:sldId id="385" r:id="rId45"/>
    <p:sldId id="388" r:id="rId46"/>
    <p:sldId id="389" r:id="rId47"/>
    <p:sldId id="390" r:id="rId48"/>
    <p:sldId id="391" r:id="rId49"/>
    <p:sldId id="327" r:id="rId50"/>
    <p:sldId id="479" r:id="rId51"/>
    <p:sldId id="396" r:id="rId52"/>
    <p:sldId id="445" r:id="rId53"/>
    <p:sldId id="446" r:id="rId54"/>
    <p:sldId id="447" r:id="rId55"/>
    <p:sldId id="448" r:id="rId56"/>
    <p:sldId id="449" r:id="rId57"/>
    <p:sldId id="450" r:id="rId58"/>
    <p:sldId id="451" r:id="rId59"/>
    <p:sldId id="411" r:id="rId60"/>
    <p:sldId id="398" r:id="rId61"/>
    <p:sldId id="436" r:id="rId62"/>
    <p:sldId id="434" r:id="rId63"/>
    <p:sldId id="435" r:id="rId64"/>
    <p:sldId id="437" r:id="rId65"/>
    <p:sldId id="438" r:id="rId66"/>
    <p:sldId id="439" r:id="rId67"/>
    <p:sldId id="440" r:id="rId68"/>
    <p:sldId id="441" r:id="rId69"/>
    <p:sldId id="442" r:id="rId70"/>
    <p:sldId id="443" r:id="rId71"/>
    <p:sldId id="444" r:id="rId72"/>
    <p:sldId id="480" r:id="rId73"/>
    <p:sldId id="338" r:id="rId74"/>
    <p:sldId id="369" r:id="rId75"/>
    <p:sldId id="370" r:id="rId76"/>
    <p:sldId id="371" r:id="rId77"/>
    <p:sldId id="337" r:id="rId78"/>
    <p:sldId id="341" r:id="rId79"/>
    <p:sldId id="342" r:id="rId80"/>
    <p:sldId id="378" r:id="rId81"/>
    <p:sldId id="345" r:id="rId82"/>
    <p:sldId id="346" r:id="rId83"/>
    <p:sldId id="349" r:id="rId84"/>
    <p:sldId id="351" r:id="rId85"/>
    <p:sldId id="350" r:id="rId86"/>
    <p:sldId id="481" r:id="rId87"/>
    <p:sldId id="456" r:id="rId88"/>
    <p:sldId id="454" r:id="rId89"/>
    <p:sldId id="383" r:id="rId90"/>
    <p:sldId id="482" r:id="rId91"/>
    <p:sldId id="405" r:id="rId92"/>
    <p:sldId id="420" r:id="rId93"/>
    <p:sldId id="354" r:id="rId94"/>
    <p:sldId id="355" r:id="rId95"/>
    <p:sldId id="356" r:id="rId96"/>
    <p:sldId id="357" r:id="rId97"/>
    <p:sldId id="359" r:id="rId98"/>
    <p:sldId id="358" r:id="rId99"/>
    <p:sldId id="483" r:id="rId100"/>
    <p:sldId id="468" r:id="rId101"/>
    <p:sldId id="484" r:id="rId102"/>
    <p:sldId id="457" r:id="rId103"/>
    <p:sldId id="458" r:id="rId104"/>
    <p:sldId id="459" r:id="rId105"/>
    <p:sldId id="465" r:id="rId106"/>
    <p:sldId id="460" r:id="rId107"/>
    <p:sldId id="461" r:id="rId108"/>
    <p:sldId id="462" r:id="rId109"/>
    <p:sldId id="463" r:id="rId110"/>
    <p:sldId id="464" r:id="rId111"/>
    <p:sldId id="361" r:id="rId112"/>
    <p:sldId id="412" r:id="rId113"/>
    <p:sldId id="413" r:id="rId114"/>
    <p:sldId id="325" r:id="rId115"/>
    <p:sldId id="259" r:id="rId116"/>
    <p:sldId id="295" r:id="rId117"/>
    <p:sldId id="297" r:id="rId118"/>
    <p:sldId id="296" r:id="rId119"/>
    <p:sldId id="298" r:id="rId120"/>
    <p:sldId id="300" r:id="rId121"/>
    <p:sldId id="301" r:id="rId122"/>
    <p:sldId id="261" r:id="rId123"/>
    <p:sldId id="299" r:id="rId124"/>
    <p:sldId id="312" r:id="rId1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tion" id="{A098DD04-BB03-C247-B1AC-008A091E64BC}">
          <p14:sldIdLst>
            <p14:sldId id="256"/>
            <p14:sldId id="316"/>
          </p14:sldIdLst>
        </p14:section>
        <p14:section name="Who am I?" id="{C8CA0095-8087-214F-8895-286B346EC452}">
          <p14:sldIdLst>
            <p14:sldId id="473"/>
            <p14:sldId id="407"/>
          </p14:sldIdLst>
        </p14:section>
        <p14:section name="What is the SCC?" id="{91567EB6-0646-964B-905D-9D2E649DE0CB}">
          <p14:sldIdLst>
            <p14:sldId id="474"/>
            <p14:sldId id="303"/>
            <p14:sldId id="394"/>
          </p14:sldIdLst>
        </p14:section>
        <p14:section name="How does the SCC work?" id="{80B431A4-CDFF-9D40-9607-7945DF77E55A}">
          <p14:sldIdLst>
            <p14:sldId id="475"/>
            <p14:sldId id="317"/>
            <p14:sldId id="406"/>
          </p14:sldIdLst>
        </p14:section>
        <p14:section name="SCC OnDemand" id="{5C958B85-B8A1-0E4A-9377-8F5C32DA3C84}">
          <p14:sldIdLst>
            <p14:sldId id="472"/>
            <p14:sldId id="400"/>
            <p14:sldId id="421"/>
            <p14:sldId id="401"/>
            <p14:sldId id="422"/>
            <p14:sldId id="423"/>
            <p14:sldId id="424"/>
            <p14:sldId id="425"/>
            <p14:sldId id="426"/>
          </p14:sldIdLst>
        </p14:section>
        <p14:section name="Connecting to a Desktop Session" id="{837A7920-2F79-C94D-B525-B687E4DF264A}">
          <p14:sldIdLst>
            <p14:sldId id="476"/>
            <p14:sldId id="266"/>
            <p14:sldId id="326"/>
            <p14:sldId id="362"/>
            <p14:sldId id="364"/>
            <p14:sldId id="363"/>
          </p14:sldIdLst>
        </p14:section>
        <p14:section name="The Linux Desktop Enviorment" id="{0BAFED23-6E88-F24B-8016-31309F94D251}">
          <p14:sldIdLst>
            <p14:sldId id="477"/>
            <p14:sldId id="410"/>
            <p14:sldId id="427"/>
            <p14:sldId id="428"/>
            <p14:sldId id="429"/>
            <p14:sldId id="430"/>
            <p14:sldId id="431"/>
            <p14:sldId id="432"/>
            <p14:sldId id="433"/>
            <p14:sldId id="399"/>
          </p14:sldIdLst>
        </p14:section>
        <p14:section name="The Linux Command Line" id="{A8FFE595-588E-8447-9AD5-BEA988A23DBD}">
          <p14:sldIdLst>
            <p14:sldId id="478"/>
            <p14:sldId id="334"/>
            <p14:sldId id="375"/>
            <p14:sldId id="365"/>
            <p14:sldId id="366"/>
            <p14:sldId id="367"/>
            <p14:sldId id="368"/>
            <p14:sldId id="384"/>
            <p14:sldId id="385"/>
            <p14:sldId id="388"/>
            <p14:sldId id="389"/>
            <p14:sldId id="390"/>
            <p14:sldId id="391"/>
            <p14:sldId id="327"/>
          </p14:sldIdLst>
        </p14:section>
        <p14:section name="Customizing the Command Line" id="{B3B18019-2ECF-0A49-BCFD-06D6B9936F6A}">
          <p14:sldIdLst>
            <p14:sldId id="479"/>
            <p14:sldId id="396"/>
            <p14:sldId id="445"/>
            <p14:sldId id="446"/>
            <p14:sldId id="447"/>
            <p14:sldId id="448"/>
            <p14:sldId id="449"/>
            <p14:sldId id="450"/>
            <p14:sldId id="451"/>
            <p14:sldId id="411"/>
            <p14:sldId id="398"/>
            <p14:sldId id="436"/>
            <p14:sldId id="434"/>
            <p14:sldId id="435"/>
            <p14:sldId id="437"/>
            <p14:sldId id="438"/>
            <p14:sldId id="439"/>
            <p14:sldId id="440"/>
            <p14:sldId id="441"/>
            <p14:sldId id="442"/>
            <p14:sldId id="443"/>
            <p14:sldId id="444"/>
          </p14:sldIdLst>
        </p14:section>
        <p14:section name="The Linux File System" id="{6164496B-B2A4-EC49-9F14-9FC89D1C3739}">
          <p14:sldIdLst>
            <p14:sldId id="480"/>
            <p14:sldId id="338"/>
            <p14:sldId id="369"/>
            <p14:sldId id="370"/>
            <p14:sldId id="371"/>
            <p14:sldId id="337"/>
            <p14:sldId id="341"/>
            <p14:sldId id="342"/>
            <p14:sldId id="378"/>
            <p14:sldId id="345"/>
            <p14:sldId id="346"/>
            <p14:sldId id="349"/>
            <p14:sldId id="351"/>
            <p14:sldId id="350"/>
          </p14:sldIdLst>
        </p14:section>
        <p14:section name="The Module System" id="{6E40B1AF-76FF-A04F-BBB4-E1080E38D68C}">
          <p14:sldIdLst>
            <p14:sldId id="481"/>
            <p14:sldId id="456"/>
            <p14:sldId id="454"/>
            <p14:sldId id="383"/>
          </p14:sldIdLst>
        </p14:section>
        <p14:section name="batch job submission" id="{A9F41C9D-5D87-0F4E-92DD-CF29E3408AA3}">
          <p14:sldIdLst>
            <p14:sldId id="482"/>
            <p14:sldId id="405"/>
            <p14:sldId id="420"/>
            <p14:sldId id="354"/>
            <p14:sldId id="355"/>
            <p14:sldId id="356"/>
            <p14:sldId id="357"/>
            <p14:sldId id="359"/>
            <p14:sldId id="358"/>
          </p14:sldIdLst>
        </p14:section>
        <p14:section name="file transfer" id="{2E360398-DCEF-8F43-BFBD-89CD7A79A2D0}">
          <p14:sldIdLst>
            <p14:sldId id="483"/>
            <p14:sldId id="468"/>
          </p14:sldIdLst>
        </p14:section>
        <p14:section name="YAXIL" id="{1DAF934B-EEC8-7749-ADB4-D3A83D9AE654}">
          <p14:sldIdLst>
            <p14:sldId id="484"/>
            <p14:sldId id="457"/>
            <p14:sldId id="458"/>
            <p14:sldId id="459"/>
            <p14:sldId id="465"/>
            <p14:sldId id="460"/>
            <p14:sldId id="461"/>
            <p14:sldId id="462"/>
            <p14:sldId id="463"/>
            <p14:sldId id="464"/>
          </p14:sldIdLst>
        </p14:section>
        <p14:section name="Farewell" id="{06E77674-456D-D144-9564-ED6A308295D7}">
          <p14:sldIdLst>
            <p14:sldId id="361"/>
          </p14:sldIdLst>
        </p14:section>
        <p14:section name="How do you get an SCC account?" id="{0723F8BD-03AB-BE43-93BC-86A83051F385}">
          <p14:sldIdLst>
            <p14:sldId id="412"/>
            <p14:sldId id="413"/>
          </p14:sldIdLst>
        </p14:section>
        <p14:section name="Why the SCC" id="{EC8C825B-E9F5-7547-9ABA-D77E2A9C8FF3}">
          <p14:sldIdLst>
            <p14:sldId id="325"/>
            <p14:sldId id="259"/>
            <p14:sldId id="295"/>
            <p14:sldId id="297"/>
            <p14:sldId id="296"/>
            <p14:sldId id="298"/>
            <p14:sldId id="300"/>
            <p14:sldId id="301"/>
            <p14:sldId id="261"/>
            <p14:sldId id="299"/>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B1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13"/>
    <p:restoredTop sz="75227"/>
  </p:normalViewPr>
  <p:slideViewPr>
    <p:cSldViewPr snapToGrid="0">
      <p:cViewPr varScale="1">
        <p:scale>
          <a:sx n="115" d="100"/>
          <a:sy n="115" d="100"/>
        </p:scale>
        <p:origin x="115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CC4F5C-C479-C849-893A-EF8AAB5CC530}"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US"/>
        </a:p>
      </dgm:t>
    </dgm:pt>
    <dgm:pt modelId="{B6E20081-178A-6140-BD2F-7E2C76D8900F}">
      <dgm:prSet phldrT="[Text]"/>
      <dgm:spPr/>
      <dgm:t>
        <a:bodyPr/>
        <a:lstStyle/>
        <a:p>
          <a:r>
            <a:rPr lang="en-US" dirty="0"/>
            <a:t>/</a:t>
          </a:r>
        </a:p>
      </dgm:t>
    </dgm:pt>
    <dgm:pt modelId="{7533FFFD-2234-1C41-B735-DA738CE4B69C}" type="parTrans" cxnId="{438B47E8-D7DF-ED41-B756-1222BACEDDC4}">
      <dgm:prSet/>
      <dgm:spPr/>
      <dgm:t>
        <a:bodyPr/>
        <a:lstStyle/>
        <a:p>
          <a:endParaRPr lang="en-US"/>
        </a:p>
      </dgm:t>
    </dgm:pt>
    <dgm:pt modelId="{AD102156-E417-0444-AAB6-B62FD0530786}" type="sibTrans" cxnId="{438B47E8-D7DF-ED41-B756-1222BACEDDC4}">
      <dgm:prSet/>
      <dgm:spPr/>
      <dgm:t>
        <a:bodyPr/>
        <a:lstStyle/>
        <a:p>
          <a:endParaRPr lang="en-US"/>
        </a:p>
      </dgm:t>
    </dgm:pt>
    <dgm:pt modelId="{4C2772A9-6164-3A49-A93F-2FCFAE8AAC1F}" type="asst">
      <dgm:prSet phldrT="[Text]"/>
      <dgm:spPr/>
      <dgm:t>
        <a:bodyPr/>
        <a:lstStyle/>
        <a:p>
          <a:r>
            <a:rPr lang="en-US" dirty="0"/>
            <a:t>ne742</a:t>
          </a:r>
        </a:p>
      </dgm:t>
    </dgm:pt>
    <dgm:pt modelId="{0888AA6B-1A65-A645-B6BD-A2C02B8E55BB}" type="parTrans" cxnId="{082F9B5E-6615-4349-95AC-5D58C9D027B0}">
      <dgm:prSet/>
      <dgm:spPr/>
      <dgm:t>
        <a:bodyPr/>
        <a:lstStyle/>
        <a:p>
          <a:endParaRPr lang="en-US"/>
        </a:p>
      </dgm:t>
    </dgm:pt>
    <dgm:pt modelId="{E1D4EB9B-E6F5-9942-B55B-6D4AE7083C66}" type="sibTrans" cxnId="{082F9B5E-6615-4349-95AC-5D58C9D027B0}">
      <dgm:prSet/>
      <dgm:spPr/>
      <dgm:t>
        <a:bodyPr/>
        <a:lstStyle/>
        <a:p>
          <a:endParaRPr lang="en-US"/>
        </a:p>
      </dgm:t>
    </dgm:pt>
    <dgm:pt modelId="{51887121-1757-D04A-A1C8-36B2617A33DE}">
      <dgm:prSet phldrT="[Text]"/>
      <dgm:spPr/>
      <dgm:t>
        <a:bodyPr/>
        <a:lstStyle/>
        <a:p>
          <a:r>
            <a:rPr lang="en-US" dirty="0" err="1"/>
            <a:t>projectnb</a:t>
          </a:r>
          <a:endParaRPr lang="en-US" dirty="0"/>
        </a:p>
      </dgm:t>
    </dgm:pt>
    <dgm:pt modelId="{FFBDFA88-70A7-3044-95B8-52FA8005027C}" type="parTrans" cxnId="{ACC1DE51-DCE0-B441-8632-285DFDD91894}">
      <dgm:prSet/>
      <dgm:spPr/>
      <dgm:t>
        <a:bodyPr/>
        <a:lstStyle/>
        <a:p>
          <a:endParaRPr lang="en-US"/>
        </a:p>
      </dgm:t>
    </dgm:pt>
    <dgm:pt modelId="{4D170FA7-D29D-1B4D-B8C2-070A35F57D46}" type="sibTrans" cxnId="{ACC1DE51-DCE0-B441-8632-285DFDD91894}">
      <dgm:prSet/>
      <dgm:spPr/>
      <dgm:t>
        <a:bodyPr/>
        <a:lstStyle/>
        <a:p>
          <a:endParaRPr lang="en-US"/>
        </a:p>
      </dgm:t>
    </dgm:pt>
    <dgm:pt modelId="{DE33788E-5E15-C041-A184-1DBE32F8FCEF}">
      <dgm:prSet phldrT="[Text]"/>
      <dgm:spPr/>
      <dgm:t>
        <a:bodyPr/>
        <a:lstStyle/>
        <a:p>
          <a:r>
            <a:rPr lang="en-US" dirty="0"/>
            <a:t>students</a:t>
          </a:r>
        </a:p>
      </dgm:t>
    </dgm:pt>
    <dgm:pt modelId="{83188D6A-44E3-2144-8A3A-3C0E4EB9C100}" type="parTrans" cxnId="{4451D682-2FA5-724A-87E6-87A2767E8CEA}">
      <dgm:prSet/>
      <dgm:spPr/>
      <dgm:t>
        <a:bodyPr/>
        <a:lstStyle/>
        <a:p>
          <a:endParaRPr lang="en-US"/>
        </a:p>
      </dgm:t>
    </dgm:pt>
    <dgm:pt modelId="{44CD67E8-B2EF-E444-8190-B9C326039246}" type="sibTrans" cxnId="{4451D682-2FA5-724A-87E6-87A2767E8CEA}">
      <dgm:prSet/>
      <dgm:spPr/>
      <dgm:t>
        <a:bodyPr/>
        <a:lstStyle/>
        <a:p>
          <a:endParaRPr lang="en-US"/>
        </a:p>
      </dgm:t>
    </dgm:pt>
    <dgm:pt modelId="{7D9BAE4A-8C75-304A-BC02-56AAF3D243F5}">
      <dgm:prSet phldrT="[Text]"/>
      <dgm:spPr/>
      <dgm:t>
        <a:bodyPr/>
        <a:lstStyle/>
        <a:p>
          <a:r>
            <a:rPr lang="en-US" dirty="0" err="1"/>
            <a:t>kylekurk</a:t>
          </a:r>
          <a:endParaRPr lang="en-US" dirty="0"/>
        </a:p>
      </dgm:t>
    </dgm:pt>
    <dgm:pt modelId="{508294DC-02D0-6242-BA53-E3F47BA05C74}" type="parTrans" cxnId="{93C0EE0C-AB7D-564F-B05C-172C33DD439D}">
      <dgm:prSet/>
      <dgm:spPr/>
      <dgm:t>
        <a:bodyPr/>
        <a:lstStyle/>
        <a:p>
          <a:endParaRPr lang="en-US"/>
        </a:p>
      </dgm:t>
    </dgm:pt>
    <dgm:pt modelId="{723D93B3-48DA-FC47-9E42-F828B5399A8E}" type="sibTrans" cxnId="{93C0EE0C-AB7D-564F-B05C-172C33DD439D}">
      <dgm:prSet/>
      <dgm:spPr/>
      <dgm:t>
        <a:bodyPr/>
        <a:lstStyle/>
        <a:p>
          <a:endParaRPr lang="en-US"/>
        </a:p>
      </dgm:t>
    </dgm:pt>
    <dgm:pt modelId="{262F52C7-2A58-EE49-9CEE-BEC55F71565F}" type="asst">
      <dgm:prSet/>
      <dgm:spPr/>
      <dgm:t>
        <a:bodyPr/>
        <a:lstStyle/>
        <a:p>
          <a:r>
            <a:rPr lang="en-US" dirty="0"/>
            <a:t>materials</a:t>
          </a:r>
        </a:p>
      </dgm:t>
    </dgm:pt>
    <dgm:pt modelId="{A964A31F-01C9-1442-B520-654E67D4EB5A}" type="parTrans" cxnId="{F38A3CEC-20E1-CE4B-9272-2B1092083F51}">
      <dgm:prSet/>
      <dgm:spPr/>
      <dgm:t>
        <a:bodyPr/>
        <a:lstStyle/>
        <a:p>
          <a:endParaRPr lang="en-US"/>
        </a:p>
      </dgm:t>
    </dgm:pt>
    <dgm:pt modelId="{3DA36ED8-D999-AE4D-85C9-F292ED0ABB07}" type="sibTrans" cxnId="{F38A3CEC-20E1-CE4B-9272-2B1092083F51}">
      <dgm:prSet/>
      <dgm:spPr/>
      <dgm:t>
        <a:bodyPr/>
        <a:lstStyle/>
        <a:p>
          <a:endParaRPr lang="en-US"/>
        </a:p>
      </dgm:t>
    </dgm:pt>
    <dgm:pt modelId="{4D06A95B-CCC2-7546-8FF8-B887F041787F}">
      <dgm:prSet phldrT="[Text]"/>
      <dgm:spPr/>
      <dgm:t>
        <a:bodyPr/>
        <a:lstStyle/>
        <a:p>
          <a:r>
            <a:rPr lang="en-US" dirty="0" err="1"/>
            <a:t>lbakst</a:t>
          </a:r>
          <a:endParaRPr lang="en-US" dirty="0"/>
        </a:p>
      </dgm:t>
    </dgm:pt>
    <dgm:pt modelId="{17D80671-330B-C545-BFD4-2768FEDF29DC}" type="parTrans" cxnId="{ECAC72C9-C713-694A-832B-8FC9A1EEDEAE}">
      <dgm:prSet/>
      <dgm:spPr/>
      <dgm:t>
        <a:bodyPr/>
        <a:lstStyle/>
        <a:p>
          <a:endParaRPr lang="en-US"/>
        </a:p>
      </dgm:t>
    </dgm:pt>
    <dgm:pt modelId="{EE79DADD-20B3-C241-B77E-8DDC51973732}" type="sibTrans" cxnId="{ECAC72C9-C713-694A-832B-8FC9A1EEDEAE}">
      <dgm:prSet/>
      <dgm:spPr/>
      <dgm:t>
        <a:bodyPr/>
        <a:lstStyle/>
        <a:p>
          <a:endParaRPr lang="en-US"/>
        </a:p>
      </dgm:t>
    </dgm:pt>
    <dgm:pt modelId="{93C3B470-557B-5647-BA37-C0FC9ABE7970}" type="asst">
      <dgm:prSet/>
      <dgm:spPr/>
      <dgm:t>
        <a:bodyPr/>
        <a:lstStyle/>
        <a:p>
          <a:r>
            <a:rPr lang="en-US" dirty="0" err="1"/>
            <a:t>fmriprep.tar</a:t>
          </a:r>
          <a:endParaRPr lang="en-US" dirty="0"/>
        </a:p>
      </dgm:t>
    </dgm:pt>
    <dgm:pt modelId="{D18EB181-672D-154B-9350-9FFFEDFFA791}" type="parTrans" cxnId="{9744CCAA-9921-5043-B17A-FE1697126325}">
      <dgm:prSet/>
      <dgm:spPr/>
      <dgm:t>
        <a:bodyPr/>
        <a:lstStyle/>
        <a:p>
          <a:endParaRPr lang="en-US"/>
        </a:p>
      </dgm:t>
    </dgm:pt>
    <dgm:pt modelId="{0BE1D12B-0ABA-B844-85DB-037E1B32B963}" type="sibTrans" cxnId="{9744CCAA-9921-5043-B17A-FE1697126325}">
      <dgm:prSet/>
      <dgm:spPr/>
      <dgm:t>
        <a:bodyPr/>
        <a:lstStyle/>
        <a:p>
          <a:endParaRPr lang="en-US"/>
        </a:p>
      </dgm:t>
    </dgm:pt>
    <dgm:pt modelId="{B95BC6D7-9EC2-694B-A16D-2F230BC6A3C1}" type="asst">
      <dgm:prSet/>
      <dgm:spPr/>
      <dgm:t>
        <a:bodyPr/>
        <a:lstStyle/>
        <a:p>
          <a:r>
            <a:rPr lang="en-US" dirty="0" err="1"/>
            <a:t>code.py</a:t>
          </a:r>
          <a:endParaRPr lang="en-US" dirty="0"/>
        </a:p>
      </dgm:t>
    </dgm:pt>
    <dgm:pt modelId="{7D418A67-8588-CE47-9E52-1F3B64E57039}" type="parTrans" cxnId="{9D964FEF-13B2-DC4C-A505-31DC02A36360}">
      <dgm:prSet/>
      <dgm:spPr/>
      <dgm:t>
        <a:bodyPr/>
        <a:lstStyle/>
        <a:p>
          <a:endParaRPr lang="en-US"/>
        </a:p>
      </dgm:t>
    </dgm:pt>
    <dgm:pt modelId="{02FB9AA2-1397-4E47-A15E-B82DED312570}" type="sibTrans" cxnId="{9D964FEF-13B2-DC4C-A505-31DC02A36360}">
      <dgm:prSet/>
      <dgm:spPr/>
      <dgm:t>
        <a:bodyPr/>
        <a:lstStyle/>
        <a:p>
          <a:endParaRPr lang="en-US"/>
        </a:p>
      </dgm:t>
    </dgm:pt>
    <dgm:pt modelId="{1568725B-A3FF-E547-9027-5A7D6E1D87BC}" type="pres">
      <dgm:prSet presAssocID="{F2CC4F5C-C479-C849-893A-EF8AAB5CC530}" presName="mainComposite" presStyleCnt="0">
        <dgm:presLayoutVars>
          <dgm:chPref val="1"/>
          <dgm:dir/>
          <dgm:animOne val="branch"/>
          <dgm:animLvl val="lvl"/>
          <dgm:resizeHandles val="exact"/>
        </dgm:presLayoutVars>
      </dgm:prSet>
      <dgm:spPr/>
    </dgm:pt>
    <dgm:pt modelId="{995A61FF-2E06-D44D-AB80-253D1591C4CA}" type="pres">
      <dgm:prSet presAssocID="{F2CC4F5C-C479-C849-893A-EF8AAB5CC530}" presName="hierFlow" presStyleCnt="0"/>
      <dgm:spPr/>
    </dgm:pt>
    <dgm:pt modelId="{63D93ED7-4AAB-424C-8320-A94F2344033F}" type="pres">
      <dgm:prSet presAssocID="{F2CC4F5C-C479-C849-893A-EF8AAB5CC530}" presName="hierChild1" presStyleCnt="0">
        <dgm:presLayoutVars>
          <dgm:chPref val="1"/>
          <dgm:animOne val="branch"/>
          <dgm:animLvl val="lvl"/>
        </dgm:presLayoutVars>
      </dgm:prSet>
      <dgm:spPr/>
    </dgm:pt>
    <dgm:pt modelId="{61DB4F0F-7B08-5D49-B4C0-FB954C2471DD}" type="pres">
      <dgm:prSet presAssocID="{B6E20081-178A-6140-BD2F-7E2C76D8900F}" presName="Name14" presStyleCnt="0"/>
      <dgm:spPr/>
    </dgm:pt>
    <dgm:pt modelId="{1D3D12F6-9512-5E40-886D-01C73BA79EF2}" type="pres">
      <dgm:prSet presAssocID="{B6E20081-178A-6140-BD2F-7E2C76D8900F}" presName="level1Shape" presStyleLbl="node0" presStyleIdx="0" presStyleCnt="1">
        <dgm:presLayoutVars>
          <dgm:chPref val="3"/>
        </dgm:presLayoutVars>
      </dgm:prSet>
      <dgm:spPr/>
    </dgm:pt>
    <dgm:pt modelId="{BD5CD34F-A718-C946-A62D-95E037ECF076}" type="pres">
      <dgm:prSet presAssocID="{B6E20081-178A-6140-BD2F-7E2C76D8900F}" presName="hierChild2" presStyleCnt="0"/>
      <dgm:spPr/>
    </dgm:pt>
    <dgm:pt modelId="{BB958662-F517-E543-ACA6-E7ADA761C076}" type="pres">
      <dgm:prSet presAssocID="{FFBDFA88-70A7-3044-95B8-52FA8005027C}" presName="Name19" presStyleLbl="parChTrans1D2" presStyleIdx="0" presStyleCnt="1"/>
      <dgm:spPr/>
    </dgm:pt>
    <dgm:pt modelId="{00888955-BB08-A342-AA0C-74FDDD780453}" type="pres">
      <dgm:prSet presAssocID="{51887121-1757-D04A-A1C8-36B2617A33DE}" presName="Name21" presStyleCnt="0"/>
      <dgm:spPr/>
    </dgm:pt>
    <dgm:pt modelId="{2EAAFCE9-6704-2948-B799-A0DD9211A051}" type="pres">
      <dgm:prSet presAssocID="{51887121-1757-D04A-A1C8-36B2617A33DE}" presName="level2Shape" presStyleLbl="node2" presStyleIdx="0" presStyleCnt="1"/>
      <dgm:spPr/>
    </dgm:pt>
    <dgm:pt modelId="{25EB66FB-2D59-8D43-A648-9C3504C85AAA}" type="pres">
      <dgm:prSet presAssocID="{51887121-1757-D04A-A1C8-36B2617A33DE}" presName="hierChild3" presStyleCnt="0"/>
      <dgm:spPr/>
    </dgm:pt>
    <dgm:pt modelId="{7FE2045B-3F24-E641-9E27-C720BD892159}" type="pres">
      <dgm:prSet presAssocID="{0888AA6B-1A65-A645-B6BD-A2C02B8E55BB}" presName="Name19" presStyleLbl="parChTrans1D3" presStyleIdx="0" presStyleCnt="1"/>
      <dgm:spPr/>
    </dgm:pt>
    <dgm:pt modelId="{A69B85D8-1837-EB42-8D3E-571F4DDC1ABC}" type="pres">
      <dgm:prSet presAssocID="{4C2772A9-6164-3A49-A93F-2FCFAE8AAC1F}" presName="Name21" presStyleCnt="0"/>
      <dgm:spPr/>
    </dgm:pt>
    <dgm:pt modelId="{FE36E4FC-53FD-CE4C-86E6-F402068B1BAA}" type="pres">
      <dgm:prSet presAssocID="{4C2772A9-6164-3A49-A93F-2FCFAE8AAC1F}" presName="level2Shape" presStyleLbl="asst2" presStyleIdx="0" presStyleCnt="4"/>
      <dgm:spPr/>
    </dgm:pt>
    <dgm:pt modelId="{7CBE7E08-188F-3442-8A6D-C2383AF07530}" type="pres">
      <dgm:prSet presAssocID="{4C2772A9-6164-3A49-A93F-2FCFAE8AAC1F}" presName="hierChild3" presStyleCnt="0"/>
      <dgm:spPr/>
    </dgm:pt>
    <dgm:pt modelId="{5961BBC9-1A63-8540-9EF4-BA94DB44ABDA}" type="pres">
      <dgm:prSet presAssocID="{A964A31F-01C9-1442-B520-654E67D4EB5A}" presName="Name19" presStyleLbl="parChTrans1D4" presStyleIdx="0" presStyleCnt="6"/>
      <dgm:spPr/>
    </dgm:pt>
    <dgm:pt modelId="{F1B31154-E949-5C45-846C-5911F436277F}" type="pres">
      <dgm:prSet presAssocID="{262F52C7-2A58-EE49-9CEE-BEC55F71565F}" presName="Name21" presStyleCnt="0"/>
      <dgm:spPr/>
    </dgm:pt>
    <dgm:pt modelId="{BBFA7E84-7D40-4D4D-BDD9-86E1CBF32936}" type="pres">
      <dgm:prSet presAssocID="{262F52C7-2A58-EE49-9CEE-BEC55F71565F}" presName="level2Shape" presStyleLbl="asst2" presStyleIdx="1" presStyleCnt="4"/>
      <dgm:spPr/>
    </dgm:pt>
    <dgm:pt modelId="{CE0B416D-3A47-734B-BA2C-17E22DF0A2AB}" type="pres">
      <dgm:prSet presAssocID="{262F52C7-2A58-EE49-9CEE-BEC55F71565F}" presName="hierChild3" presStyleCnt="0"/>
      <dgm:spPr/>
    </dgm:pt>
    <dgm:pt modelId="{9F3ADFAC-AFE5-D642-9CEA-CD5F269F2875}" type="pres">
      <dgm:prSet presAssocID="{D18EB181-672D-154B-9350-9FFFEDFFA791}" presName="Name19" presStyleLbl="parChTrans1D4" presStyleIdx="1" presStyleCnt="6"/>
      <dgm:spPr/>
    </dgm:pt>
    <dgm:pt modelId="{063F4EBE-F27C-FE47-A196-9059E94A3E7C}" type="pres">
      <dgm:prSet presAssocID="{93C3B470-557B-5647-BA37-C0FC9ABE7970}" presName="Name21" presStyleCnt="0"/>
      <dgm:spPr/>
    </dgm:pt>
    <dgm:pt modelId="{1B562B4F-6333-BD43-A126-091F349B0523}" type="pres">
      <dgm:prSet presAssocID="{93C3B470-557B-5647-BA37-C0FC9ABE7970}" presName="level2Shape" presStyleLbl="asst2" presStyleIdx="2" presStyleCnt="4"/>
      <dgm:spPr>
        <a:prstGeom prst="ellipse">
          <a:avLst/>
        </a:prstGeom>
      </dgm:spPr>
    </dgm:pt>
    <dgm:pt modelId="{1F92C532-8BDE-DE45-8C27-B13A6746C8D5}" type="pres">
      <dgm:prSet presAssocID="{93C3B470-557B-5647-BA37-C0FC9ABE7970}" presName="hierChild3" presStyleCnt="0"/>
      <dgm:spPr/>
    </dgm:pt>
    <dgm:pt modelId="{EC4D2009-73EA-7A40-8F23-C20094881FD7}" type="pres">
      <dgm:prSet presAssocID="{7D418A67-8588-CE47-9E52-1F3B64E57039}" presName="Name19" presStyleLbl="parChTrans1D4" presStyleIdx="2" presStyleCnt="6"/>
      <dgm:spPr/>
    </dgm:pt>
    <dgm:pt modelId="{3F0233E1-6DED-6C4E-83D1-FA6638700680}" type="pres">
      <dgm:prSet presAssocID="{B95BC6D7-9EC2-694B-A16D-2F230BC6A3C1}" presName="Name21" presStyleCnt="0"/>
      <dgm:spPr/>
    </dgm:pt>
    <dgm:pt modelId="{E6A071D0-9891-804E-92EF-82D3F0059B94}" type="pres">
      <dgm:prSet presAssocID="{B95BC6D7-9EC2-694B-A16D-2F230BC6A3C1}" presName="level2Shape" presStyleLbl="asst2" presStyleIdx="3" presStyleCnt="4"/>
      <dgm:spPr>
        <a:prstGeom prst="ellipse">
          <a:avLst/>
        </a:prstGeom>
      </dgm:spPr>
    </dgm:pt>
    <dgm:pt modelId="{C9924928-0FDD-974F-AB24-432CFE7BB0DE}" type="pres">
      <dgm:prSet presAssocID="{B95BC6D7-9EC2-694B-A16D-2F230BC6A3C1}" presName="hierChild3" presStyleCnt="0"/>
      <dgm:spPr/>
    </dgm:pt>
    <dgm:pt modelId="{B736323D-4056-E14E-A7DE-481E9F8BDD8A}" type="pres">
      <dgm:prSet presAssocID="{83188D6A-44E3-2144-8A3A-3C0E4EB9C100}" presName="Name19" presStyleLbl="parChTrans1D4" presStyleIdx="3" presStyleCnt="6"/>
      <dgm:spPr/>
    </dgm:pt>
    <dgm:pt modelId="{2CDB0D0E-AAF0-D64D-BA3D-2F946586263D}" type="pres">
      <dgm:prSet presAssocID="{DE33788E-5E15-C041-A184-1DBE32F8FCEF}" presName="Name21" presStyleCnt="0"/>
      <dgm:spPr/>
    </dgm:pt>
    <dgm:pt modelId="{5D794198-3905-8B47-A69E-94F31DFC2BD7}" type="pres">
      <dgm:prSet presAssocID="{DE33788E-5E15-C041-A184-1DBE32F8FCEF}" presName="level2Shape" presStyleLbl="node4" presStyleIdx="0" presStyleCnt="3"/>
      <dgm:spPr/>
    </dgm:pt>
    <dgm:pt modelId="{ABF0F339-A4C4-F24B-AEC5-72B0178390CB}" type="pres">
      <dgm:prSet presAssocID="{DE33788E-5E15-C041-A184-1DBE32F8FCEF}" presName="hierChild3" presStyleCnt="0"/>
      <dgm:spPr/>
    </dgm:pt>
    <dgm:pt modelId="{66106723-4CFC-954A-B8F5-1F645B357DE2}" type="pres">
      <dgm:prSet presAssocID="{508294DC-02D0-6242-BA53-E3F47BA05C74}" presName="Name19" presStyleLbl="parChTrans1D4" presStyleIdx="4" presStyleCnt="6"/>
      <dgm:spPr/>
    </dgm:pt>
    <dgm:pt modelId="{28BA4AA7-272E-AA4B-AB5A-C910741B8ADD}" type="pres">
      <dgm:prSet presAssocID="{7D9BAE4A-8C75-304A-BC02-56AAF3D243F5}" presName="Name21" presStyleCnt="0"/>
      <dgm:spPr/>
    </dgm:pt>
    <dgm:pt modelId="{435D44C4-E687-9B48-8CF7-3F14B7218919}" type="pres">
      <dgm:prSet presAssocID="{7D9BAE4A-8C75-304A-BC02-56AAF3D243F5}" presName="level2Shape" presStyleLbl="node4" presStyleIdx="1" presStyleCnt="3"/>
      <dgm:spPr/>
    </dgm:pt>
    <dgm:pt modelId="{B19564D3-7D76-C546-8270-A503EB80E9E6}" type="pres">
      <dgm:prSet presAssocID="{7D9BAE4A-8C75-304A-BC02-56AAF3D243F5}" presName="hierChild3" presStyleCnt="0"/>
      <dgm:spPr/>
    </dgm:pt>
    <dgm:pt modelId="{3913024F-4436-1C42-90F8-AEA67571B9CB}" type="pres">
      <dgm:prSet presAssocID="{17D80671-330B-C545-BFD4-2768FEDF29DC}" presName="Name19" presStyleLbl="parChTrans1D4" presStyleIdx="5" presStyleCnt="6"/>
      <dgm:spPr/>
    </dgm:pt>
    <dgm:pt modelId="{5B23F017-2B27-BA4E-B824-DD0B987F5AB1}" type="pres">
      <dgm:prSet presAssocID="{4D06A95B-CCC2-7546-8FF8-B887F041787F}" presName="Name21" presStyleCnt="0"/>
      <dgm:spPr/>
    </dgm:pt>
    <dgm:pt modelId="{BB0F8F3B-D86F-6D48-8F45-1DE9372B813D}" type="pres">
      <dgm:prSet presAssocID="{4D06A95B-CCC2-7546-8FF8-B887F041787F}" presName="level2Shape" presStyleLbl="node4" presStyleIdx="2" presStyleCnt="3"/>
      <dgm:spPr/>
    </dgm:pt>
    <dgm:pt modelId="{7E087696-62DC-344A-AEBC-C3BA1933AE76}" type="pres">
      <dgm:prSet presAssocID="{4D06A95B-CCC2-7546-8FF8-B887F041787F}" presName="hierChild3" presStyleCnt="0"/>
      <dgm:spPr/>
    </dgm:pt>
    <dgm:pt modelId="{3267FF54-45B9-5148-847D-B068266BF8E4}" type="pres">
      <dgm:prSet presAssocID="{F2CC4F5C-C479-C849-893A-EF8AAB5CC530}" presName="bgShapesFlow" presStyleCnt="0"/>
      <dgm:spPr/>
    </dgm:pt>
  </dgm:ptLst>
  <dgm:cxnLst>
    <dgm:cxn modelId="{71A9F000-9EFE-6647-B012-2B676BFD811C}" type="presOf" srcId="{7D9BAE4A-8C75-304A-BC02-56AAF3D243F5}" destId="{435D44C4-E687-9B48-8CF7-3F14B7218919}" srcOrd="0" destOrd="0" presId="urn:microsoft.com/office/officeart/2005/8/layout/hierarchy6"/>
    <dgm:cxn modelId="{36D4B809-D710-1747-84E6-E801036E79AA}" type="presOf" srcId="{508294DC-02D0-6242-BA53-E3F47BA05C74}" destId="{66106723-4CFC-954A-B8F5-1F645B357DE2}" srcOrd="0" destOrd="0" presId="urn:microsoft.com/office/officeart/2005/8/layout/hierarchy6"/>
    <dgm:cxn modelId="{CD60530A-EA03-154C-A491-99A5C6FA9592}" type="presOf" srcId="{4D06A95B-CCC2-7546-8FF8-B887F041787F}" destId="{BB0F8F3B-D86F-6D48-8F45-1DE9372B813D}" srcOrd="0" destOrd="0" presId="urn:microsoft.com/office/officeart/2005/8/layout/hierarchy6"/>
    <dgm:cxn modelId="{93C0EE0C-AB7D-564F-B05C-172C33DD439D}" srcId="{DE33788E-5E15-C041-A184-1DBE32F8FCEF}" destId="{7D9BAE4A-8C75-304A-BC02-56AAF3D243F5}" srcOrd="0" destOrd="0" parTransId="{508294DC-02D0-6242-BA53-E3F47BA05C74}" sibTransId="{723D93B3-48DA-FC47-9E42-F828B5399A8E}"/>
    <dgm:cxn modelId="{FFF2FF15-9C47-934A-AD95-2BA1C283A30D}" type="presOf" srcId="{F2CC4F5C-C479-C849-893A-EF8AAB5CC530}" destId="{1568725B-A3FF-E547-9027-5A7D6E1D87BC}" srcOrd="0" destOrd="0" presId="urn:microsoft.com/office/officeart/2005/8/layout/hierarchy6"/>
    <dgm:cxn modelId="{51936A25-55E6-CA44-A8A2-DFC63CD65060}" type="presOf" srcId="{D18EB181-672D-154B-9350-9FFFEDFFA791}" destId="{9F3ADFAC-AFE5-D642-9CEA-CD5F269F2875}" srcOrd="0" destOrd="0" presId="urn:microsoft.com/office/officeart/2005/8/layout/hierarchy6"/>
    <dgm:cxn modelId="{503AE333-EEA4-7C4D-8119-3FFAEE159231}" type="presOf" srcId="{A964A31F-01C9-1442-B520-654E67D4EB5A}" destId="{5961BBC9-1A63-8540-9EF4-BA94DB44ABDA}" srcOrd="0" destOrd="0" presId="urn:microsoft.com/office/officeart/2005/8/layout/hierarchy6"/>
    <dgm:cxn modelId="{113A4737-0E7E-6747-A96B-715E7FFDE3EE}" type="presOf" srcId="{B95BC6D7-9EC2-694B-A16D-2F230BC6A3C1}" destId="{E6A071D0-9891-804E-92EF-82D3F0059B94}" srcOrd="0" destOrd="0" presId="urn:microsoft.com/office/officeart/2005/8/layout/hierarchy6"/>
    <dgm:cxn modelId="{ACC1DE51-DCE0-B441-8632-285DFDD91894}" srcId="{B6E20081-178A-6140-BD2F-7E2C76D8900F}" destId="{51887121-1757-D04A-A1C8-36B2617A33DE}" srcOrd="0" destOrd="0" parTransId="{FFBDFA88-70A7-3044-95B8-52FA8005027C}" sibTransId="{4D170FA7-D29D-1B4D-B8C2-070A35F57D46}"/>
    <dgm:cxn modelId="{082F9B5E-6615-4349-95AC-5D58C9D027B0}" srcId="{51887121-1757-D04A-A1C8-36B2617A33DE}" destId="{4C2772A9-6164-3A49-A93F-2FCFAE8AAC1F}" srcOrd="0" destOrd="0" parTransId="{0888AA6B-1A65-A645-B6BD-A2C02B8E55BB}" sibTransId="{E1D4EB9B-E6F5-9942-B55B-6D4AE7083C66}"/>
    <dgm:cxn modelId="{A7A08A60-8F79-C04B-B6B6-665E09894B21}" type="presOf" srcId="{93C3B470-557B-5647-BA37-C0FC9ABE7970}" destId="{1B562B4F-6333-BD43-A126-091F349B0523}" srcOrd="0" destOrd="0" presId="urn:microsoft.com/office/officeart/2005/8/layout/hierarchy6"/>
    <dgm:cxn modelId="{4E9A3B65-4692-9C40-9E81-5ABB282F06C3}" type="presOf" srcId="{17D80671-330B-C545-BFD4-2768FEDF29DC}" destId="{3913024F-4436-1C42-90F8-AEA67571B9CB}" srcOrd="0" destOrd="0" presId="urn:microsoft.com/office/officeart/2005/8/layout/hierarchy6"/>
    <dgm:cxn modelId="{B8B57C71-79C0-0448-9F68-F5741843A67B}" type="presOf" srcId="{B6E20081-178A-6140-BD2F-7E2C76D8900F}" destId="{1D3D12F6-9512-5E40-886D-01C73BA79EF2}" srcOrd="0" destOrd="0" presId="urn:microsoft.com/office/officeart/2005/8/layout/hierarchy6"/>
    <dgm:cxn modelId="{4CDDAF72-A220-6644-A785-72F1BD7FA561}" type="presOf" srcId="{FFBDFA88-70A7-3044-95B8-52FA8005027C}" destId="{BB958662-F517-E543-ACA6-E7ADA761C076}" srcOrd="0" destOrd="0" presId="urn:microsoft.com/office/officeart/2005/8/layout/hierarchy6"/>
    <dgm:cxn modelId="{4451D682-2FA5-724A-87E6-87A2767E8CEA}" srcId="{4C2772A9-6164-3A49-A93F-2FCFAE8AAC1F}" destId="{DE33788E-5E15-C041-A184-1DBE32F8FCEF}" srcOrd="1" destOrd="0" parTransId="{83188D6A-44E3-2144-8A3A-3C0E4EB9C100}" sibTransId="{44CD67E8-B2EF-E444-8190-B9C326039246}"/>
    <dgm:cxn modelId="{BDF6FF91-0225-4C47-A92E-3DA8FC0B7CDC}" type="presOf" srcId="{83188D6A-44E3-2144-8A3A-3C0E4EB9C100}" destId="{B736323D-4056-E14E-A7DE-481E9F8BDD8A}" srcOrd="0" destOrd="0" presId="urn:microsoft.com/office/officeart/2005/8/layout/hierarchy6"/>
    <dgm:cxn modelId="{904C99A3-22DD-794F-B514-A4E9D0BD3B3B}" type="presOf" srcId="{7D418A67-8588-CE47-9E52-1F3B64E57039}" destId="{EC4D2009-73EA-7A40-8F23-C20094881FD7}" srcOrd="0" destOrd="0" presId="urn:microsoft.com/office/officeart/2005/8/layout/hierarchy6"/>
    <dgm:cxn modelId="{9744CCAA-9921-5043-B17A-FE1697126325}" srcId="{262F52C7-2A58-EE49-9CEE-BEC55F71565F}" destId="{93C3B470-557B-5647-BA37-C0FC9ABE7970}" srcOrd="0" destOrd="0" parTransId="{D18EB181-672D-154B-9350-9FFFEDFFA791}" sibTransId="{0BE1D12B-0ABA-B844-85DB-037E1B32B963}"/>
    <dgm:cxn modelId="{6AA548BA-2210-074A-9020-FD608CE7D9BB}" type="presOf" srcId="{51887121-1757-D04A-A1C8-36B2617A33DE}" destId="{2EAAFCE9-6704-2948-B799-A0DD9211A051}" srcOrd="0" destOrd="0" presId="urn:microsoft.com/office/officeart/2005/8/layout/hierarchy6"/>
    <dgm:cxn modelId="{222DB3C1-B332-3241-8AA2-BEFC54419283}" type="presOf" srcId="{DE33788E-5E15-C041-A184-1DBE32F8FCEF}" destId="{5D794198-3905-8B47-A69E-94F31DFC2BD7}" srcOrd="0" destOrd="0" presId="urn:microsoft.com/office/officeart/2005/8/layout/hierarchy6"/>
    <dgm:cxn modelId="{ECAC72C9-C713-694A-832B-8FC9A1EEDEAE}" srcId="{DE33788E-5E15-C041-A184-1DBE32F8FCEF}" destId="{4D06A95B-CCC2-7546-8FF8-B887F041787F}" srcOrd="1" destOrd="0" parTransId="{17D80671-330B-C545-BFD4-2768FEDF29DC}" sibTransId="{EE79DADD-20B3-C241-B77E-8DDC51973732}"/>
    <dgm:cxn modelId="{557A92D3-7AD8-6D45-923A-C297947AB60B}" type="presOf" srcId="{0888AA6B-1A65-A645-B6BD-A2C02B8E55BB}" destId="{7FE2045B-3F24-E641-9E27-C720BD892159}" srcOrd="0" destOrd="0" presId="urn:microsoft.com/office/officeart/2005/8/layout/hierarchy6"/>
    <dgm:cxn modelId="{E13602DE-72EC-584A-BD52-9A1443BF98DA}" type="presOf" srcId="{262F52C7-2A58-EE49-9CEE-BEC55F71565F}" destId="{BBFA7E84-7D40-4D4D-BDD9-86E1CBF32936}" srcOrd="0" destOrd="0" presId="urn:microsoft.com/office/officeart/2005/8/layout/hierarchy6"/>
    <dgm:cxn modelId="{438B47E8-D7DF-ED41-B756-1222BACEDDC4}" srcId="{F2CC4F5C-C479-C849-893A-EF8AAB5CC530}" destId="{B6E20081-178A-6140-BD2F-7E2C76D8900F}" srcOrd="0" destOrd="0" parTransId="{7533FFFD-2234-1C41-B735-DA738CE4B69C}" sibTransId="{AD102156-E417-0444-AAB6-B62FD0530786}"/>
    <dgm:cxn modelId="{F38A3CEC-20E1-CE4B-9272-2B1092083F51}" srcId="{4C2772A9-6164-3A49-A93F-2FCFAE8AAC1F}" destId="{262F52C7-2A58-EE49-9CEE-BEC55F71565F}" srcOrd="0" destOrd="0" parTransId="{A964A31F-01C9-1442-B520-654E67D4EB5A}" sibTransId="{3DA36ED8-D999-AE4D-85C9-F292ED0ABB07}"/>
    <dgm:cxn modelId="{4D9EBAEC-4D3A-1640-A229-933D2326B8F9}" type="presOf" srcId="{4C2772A9-6164-3A49-A93F-2FCFAE8AAC1F}" destId="{FE36E4FC-53FD-CE4C-86E6-F402068B1BAA}" srcOrd="0" destOrd="0" presId="urn:microsoft.com/office/officeart/2005/8/layout/hierarchy6"/>
    <dgm:cxn modelId="{9D964FEF-13B2-DC4C-A505-31DC02A36360}" srcId="{262F52C7-2A58-EE49-9CEE-BEC55F71565F}" destId="{B95BC6D7-9EC2-694B-A16D-2F230BC6A3C1}" srcOrd="1" destOrd="0" parTransId="{7D418A67-8588-CE47-9E52-1F3B64E57039}" sibTransId="{02FB9AA2-1397-4E47-A15E-B82DED312570}"/>
    <dgm:cxn modelId="{C76FF5AB-3634-7049-80F7-1AF22AB8E0D2}" type="presParOf" srcId="{1568725B-A3FF-E547-9027-5A7D6E1D87BC}" destId="{995A61FF-2E06-D44D-AB80-253D1591C4CA}" srcOrd="0" destOrd="0" presId="urn:microsoft.com/office/officeart/2005/8/layout/hierarchy6"/>
    <dgm:cxn modelId="{689FC601-C293-AE46-96FB-16A053E8D888}" type="presParOf" srcId="{995A61FF-2E06-D44D-AB80-253D1591C4CA}" destId="{63D93ED7-4AAB-424C-8320-A94F2344033F}" srcOrd="0" destOrd="0" presId="urn:microsoft.com/office/officeart/2005/8/layout/hierarchy6"/>
    <dgm:cxn modelId="{2A144B7C-D90E-284E-AEDF-8CC1BC9CD8C4}" type="presParOf" srcId="{63D93ED7-4AAB-424C-8320-A94F2344033F}" destId="{61DB4F0F-7B08-5D49-B4C0-FB954C2471DD}" srcOrd="0" destOrd="0" presId="urn:microsoft.com/office/officeart/2005/8/layout/hierarchy6"/>
    <dgm:cxn modelId="{763B2209-0CD9-2B47-B3FD-10BC97C2155C}" type="presParOf" srcId="{61DB4F0F-7B08-5D49-B4C0-FB954C2471DD}" destId="{1D3D12F6-9512-5E40-886D-01C73BA79EF2}" srcOrd="0" destOrd="0" presId="urn:microsoft.com/office/officeart/2005/8/layout/hierarchy6"/>
    <dgm:cxn modelId="{B662DF35-EBA5-CC4F-8C67-0D9B67326A3D}" type="presParOf" srcId="{61DB4F0F-7B08-5D49-B4C0-FB954C2471DD}" destId="{BD5CD34F-A718-C946-A62D-95E037ECF076}" srcOrd="1" destOrd="0" presId="urn:microsoft.com/office/officeart/2005/8/layout/hierarchy6"/>
    <dgm:cxn modelId="{2DC77E41-3D8D-8E46-86E1-C84B07BDC0B2}" type="presParOf" srcId="{BD5CD34F-A718-C946-A62D-95E037ECF076}" destId="{BB958662-F517-E543-ACA6-E7ADA761C076}" srcOrd="0" destOrd="0" presId="urn:microsoft.com/office/officeart/2005/8/layout/hierarchy6"/>
    <dgm:cxn modelId="{41F26CAF-B0B5-7141-82F0-F3AE9E5B978C}" type="presParOf" srcId="{BD5CD34F-A718-C946-A62D-95E037ECF076}" destId="{00888955-BB08-A342-AA0C-74FDDD780453}" srcOrd="1" destOrd="0" presId="urn:microsoft.com/office/officeart/2005/8/layout/hierarchy6"/>
    <dgm:cxn modelId="{F21F0E98-6E20-AE47-9DE1-05878545ABEA}" type="presParOf" srcId="{00888955-BB08-A342-AA0C-74FDDD780453}" destId="{2EAAFCE9-6704-2948-B799-A0DD9211A051}" srcOrd="0" destOrd="0" presId="urn:microsoft.com/office/officeart/2005/8/layout/hierarchy6"/>
    <dgm:cxn modelId="{620311C5-78EC-DA4B-820E-42C66E91B164}" type="presParOf" srcId="{00888955-BB08-A342-AA0C-74FDDD780453}" destId="{25EB66FB-2D59-8D43-A648-9C3504C85AAA}" srcOrd="1" destOrd="0" presId="urn:microsoft.com/office/officeart/2005/8/layout/hierarchy6"/>
    <dgm:cxn modelId="{D8D44B2E-23DE-774B-B652-F46121FC0ED2}" type="presParOf" srcId="{25EB66FB-2D59-8D43-A648-9C3504C85AAA}" destId="{7FE2045B-3F24-E641-9E27-C720BD892159}" srcOrd="0" destOrd="0" presId="urn:microsoft.com/office/officeart/2005/8/layout/hierarchy6"/>
    <dgm:cxn modelId="{3CC4D405-3C11-EF45-B1D6-4FA714C11DAA}" type="presParOf" srcId="{25EB66FB-2D59-8D43-A648-9C3504C85AAA}" destId="{A69B85D8-1837-EB42-8D3E-571F4DDC1ABC}" srcOrd="1" destOrd="0" presId="urn:microsoft.com/office/officeart/2005/8/layout/hierarchy6"/>
    <dgm:cxn modelId="{8B1A3E1E-E0AF-8D43-BFCA-05D7E3420D75}" type="presParOf" srcId="{A69B85D8-1837-EB42-8D3E-571F4DDC1ABC}" destId="{FE36E4FC-53FD-CE4C-86E6-F402068B1BAA}" srcOrd="0" destOrd="0" presId="urn:microsoft.com/office/officeart/2005/8/layout/hierarchy6"/>
    <dgm:cxn modelId="{C0517FB0-A027-2B47-B0FE-A8565FB79CF7}" type="presParOf" srcId="{A69B85D8-1837-EB42-8D3E-571F4DDC1ABC}" destId="{7CBE7E08-188F-3442-8A6D-C2383AF07530}" srcOrd="1" destOrd="0" presId="urn:microsoft.com/office/officeart/2005/8/layout/hierarchy6"/>
    <dgm:cxn modelId="{3B9A17B0-E2A8-CC4D-A05E-9C6295F57ED2}" type="presParOf" srcId="{7CBE7E08-188F-3442-8A6D-C2383AF07530}" destId="{5961BBC9-1A63-8540-9EF4-BA94DB44ABDA}" srcOrd="0" destOrd="0" presId="urn:microsoft.com/office/officeart/2005/8/layout/hierarchy6"/>
    <dgm:cxn modelId="{8915792C-2037-9248-82B2-C2F68CECE916}" type="presParOf" srcId="{7CBE7E08-188F-3442-8A6D-C2383AF07530}" destId="{F1B31154-E949-5C45-846C-5911F436277F}" srcOrd="1" destOrd="0" presId="urn:microsoft.com/office/officeart/2005/8/layout/hierarchy6"/>
    <dgm:cxn modelId="{4942419C-816E-0140-A741-32B85F9FBD8F}" type="presParOf" srcId="{F1B31154-E949-5C45-846C-5911F436277F}" destId="{BBFA7E84-7D40-4D4D-BDD9-86E1CBF32936}" srcOrd="0" destOrd="0" presId="urn:microsoft.com/office/officeart/2005/8/layout/hierarchy6"/>
    <dgm:cxn modelId="{5A154193-F350-0649-989B-0F06B1EA5F68}" type="presParOf" srcId="{F1B31154-E949-5C45-846C-5911F436277F}" destId="{CE0B416D-3A47-734B-BA2C-17E22DF0A2AB}" srcOrd="1" destOrd="0" presId="urn:microsoft.com/office/officeart/2005/8/layout/hierarchy6"/>
    <dgm:cxn modelId="{9DA0E3C3-0B80-3E4A-9402-C237228147C8}" type="presParOf" srcId="{CE0B416D-3A47-734B-BA2C-17E22DF0A2AB}" destId="{9F3ADFAC-AFE5-D642-9CEA-CD5F269F2875}" srcOrd="0" destOrd="0" presId="urn:microsoft.com/office/officeart/2005/8/layout/hierarchy6"/>
    <dgm:cxn modelId="{3AA48864-051B-9146-858F-6477020D47F4}" type="presParOf" srcId="{CE0B416D-3A47-734B-BA2C-17E22DF0A2AB}" destId="{063F4EBE-F27C-FE47-A196-9059E94A3E7C}" srcOrd="1" destOrd="0" presId="urn:microsoft.com/office/officeart/2005/8/layout/hierarchy6"/>
    <dgm:cxn modelId="{988737BC-5EA2-E044-87C0-817123808D5A}" type="presParOf" srcId="{063F4EBE-F27C-FE47-A196-9059E94A3E7C}" destId="{1B562B4F-6333-BD43-A126-091F349B0523}" srcOrd="0" destOrd="0" presId="urn:microsoft.com/office/officeart/2005/8/layout/hierarchy6"/>
    <dgm:cxn modelId="{EEBEBA93-6FA9-0B40-BCBB-A087E9CFEE92}" type="presParOf" srcId="{063F4EBE-F27C-FE47-A196-9059E94A3E7C}" destId="{1F92C532-8BDE-DE45-8C27-B13A6746C8D5}" srcOrd="1" destOrd="0" presId="urn:microsoft.com/office/officeart/2005/8/layout/hierarchy6"/>
    <dgm:cxn modelId="{14733EF4-DE8A-1741-8FA6-217A4BF61115}" type="presParOf" srcId="{CE0B416D-3A47-734B-BA2C-17E22DF0A2AB}" destId="{EC4D2009-73EA-7A40-8F23-C20094881FD7}" srcOrd="2" destOrd="0" presId="urn:microsoft.com/office/officeart/2005/8/layout/hierarchy6"/>
    <dgm:cxn modelId="{31394A9D-E0DF-564B-A00A-AF0B3A739080}" type="presParOf" srcId="{CE0B416D-3A47-734B-BA2C-17E22DF0A2AB}" destId="{3F0233E1-6DED-6C4E-83D1-FA6638700680}" srcOrd="3" destOrd="0" presId="urn:microsoft.com/office/officeart/2005/8/layout/hierarchy6"/>
    <dgm:cxn modelId="{2EB0BF4A-1754-964D-BF93-A94DA56FEA3F}" type="presParOf" srcId="{3F0233E1-6DED-6C4E-83D1-FA6638700680}" destId="{E6A071D0-9891-804E-92EF-82D3F0059B94}" srcOrd="0" destOrd="0" presId="urn:microsoft.com/office/officeart/2005/8/layout/hierarchy6"/>
    <dgm:cxn modelId="{55DCD8C7-912C-3447-95B8-F71DF43823C1}" type="presParOf" srcId="{3F0233E1-6DED-6C4E-83D1-FA6638700680}" destId="{C9924928-0FDD-974F-AB24-432CFE7BB0DE}" srcOrd="1" destOrd="0" presId="urn:microsoft.com/office/officeart/2005/8/layout/hierarchy6"/>
    <dgm:cxn modelId="{A516BDAE-9735-AE43-A918-A0A787D43B87}" type="presParOf" srcId="{7CBE7E08-188F-3442-8A6D-C2383AF07530}" destId="{B736323D-4056-E14E-A7DE-481E9F8BDD8A}" srcOrd="2" destOrd="0" presId="urn:microsoft.com/office/officeart/2005/8/layout/hierarchy6"/>
    <dgm:cxn modelId="{F6B14500-95D2-B24B-8762-561644BE6809}" type="presParOf" srcId="{7CBE7E08-188F-3442-8A6D-C2383AF07530}" destId="{2CDB0D0E-AAF0-D64D-BA3D-2F946586263D}" srcOrd="3" destOrd="0" presId="urn:microsoft.com/office/officeart/2005/8/layout/hierarchy6"/>
    <dgm:cxn modelId="{DF57D8C8-258F-F840-BF22-92F04683426A}" type="presParOf" srcId="{2CDB0D0E-AAF0-D64D-BA3D-2F946586263D}" destId="{5D794198-3905-8B47-A69E-94F31DFC2BD7}" srcOrd="0" destOrd="0" presId="urn:microsoft.com/office/officeart/2005/8/layout/hierarchy6"/>
    <dgm:cxn modelId="{8C2614A2-6F55-2742-AA98-4769F828B765}" type="presParOf" srcId="{2CDB0D0E-AAF0-D64D-BA3D-2F946586263D}" destId="{ABF0F339-A4C4-F24B-AEC5-72B0178390CB}" srcOrd="1" destOrd="0" presId="urn:microsoft.com/office/officeart/2005/8/layout/hierarchy6"/>
    <dgm:cxn modelId="{687AE12C-E6A3-B943-9CF1-109DC541D847}" type="presParOf" srcId="{ABF0F339-A4C4-F24B-AEC5-72B0178390CB}" destId="{66106723-4CFC-954A-B8F5-1F645B357DE2}" srcOrd="0" destOrd="0" presId="urn:microsoft.com/office/officeart/2005/8/layout/hierarchy6"/>
    <dgm:cxn modelId="{DD259B08-9566-884A-99A8-7E040D6DB426}" type="presParOf" srcId="{ABF0F339-A4C4-F24B-AEC5-72B0178390CB}" destId="{28BA4AA7-272E-AA4B-AB5A-C910741B8ADD}" srcOrd="1" destOrd="0" presId="urn:microsoft.com/office/officeart/2005/8/layout/hierarchy6"/>
    <dgm:cxn modelId="{13B166A6-3126-BA48-95D5-F8749CFA4603}" type="presParOf" srcId="{28BA4AA7-272E-AA4B-AB5A-C910741B8ADD}" destId="{435D44C4-E687-9B48-8CF7-3F14B7218919}" srcOrd="0" destOrd="0" presId="urn:microsoft.com/office/officeart/2005/8/layout/hierarchy6"/>
    <dgm:cxn modelId="{4E93DA39-8CA4-E843-AFBB-0B0BD56B4F83}" type="presParOf" srcId="{28BA4AA7-272E-AA4B-AB5A-C910741B8ADD}" destId="{B19564D3-7D76-C546-8270-A503EB80E9E6}" srcOrd="1" destOrd="0" presId="urn:microsoft.com/office/officeart/2005/8/layout/hierarchy6"/>
    <dgm:cxn modelId="{676B7218-593E-2544-B77D-B21376C714A0}" type="presParOf" srcId="{ABF0F339-A4C4-F24B-AEC5-72B0178390CB}" destId="{3913024F-4436-1C42-90F8-AEA67571B9CB}" srcOrd="2" destOrd="0" presId="urn:microsoft.com/office/officeart/2005/8/layout/hierarchy6"/>
    <dgm:cxn modelId="{3E6D7C98-5BFE-184E-A133-58A270DFB562}" type="presParOf" srcId="{ABF0F339-A4C4-F24B-AEC5-72B0178390CB}" destId="{5B23F017-2B27-BA4E-B824-DD0B987F5AB1}" srcOrd="3" destOrd="0" presId="urn:microsoft.com/office/officeart/2005/8/layout/hierarchy6"/>
    <dgm:cxn modelId="{AB66C56D-ACBC-BB43-B640-C5A53E7D9DB8}" type="presParOf" srcId="{5B23F017-2B27-BA4E-B824-DD0B987F5AB1}" destId="{BB0F8F3B-D86F-6D48-8F45-1DE9372B813D}" srcOrd="0" destOrd="0" presId="urn:microsoft.com/office/officeart/2005/8/layout/hierarchy6"/>
    <dgm:cxn modelId="{6556457F-B0A9-0449-AD88-6224B6526BCA}" type="presParOf" srcId="{5B23F017-2B27-BA4E-B824-DD0B987F5AB1}" destId="{7E087696-62DC-344A-AEBC-C3BA1933AE76}" srcOrd="1" destOrd="0" presId="urn:microsoft.com/office/officeart/2005/8/layout/hierarchy6"/>
    <dgm:cxn modelId="{F739E3A6-1775-CB4B-96AC-404C2AFF64ED}" type="presParOf" srcId="{1568725B-A3FF-E547-9027-5A7D6E1D87BC}" destId="{3267FF54-45B9-5148-847D-B068266BF8E4}"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CC4F5C-C479-C849-893A-EF8AAB5CC530}"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US"/>
        </a:p>
      </dgm:t>
    </dgm:pt>
    <dgm:pt modelId="{B6E20081-178A-6140-BD2F-7E2C76D8900F}">
      <dgm:prSet phldrT="[Text]"/>
      <dgm:spPr/>
      <dgm:t>
        <a:bodyPr/>
        <a:lstStyle/>
        <a:p>
          <a:r>
            <a:rPr lang="en-US" dirty="0"/>
            <a:t>/</a:t>
          </a:r>
        </a:p>
      </dgm:t>
    </dgm:pt>
    <dgm:pt modelId="{7533FFFD-2234-1C41-B735-DA738CE4B69C}" type="parTrans" cxnId="{438B47E8-D7DF-ED41-B756-1222BACEDDC4}">
      <dgm:prSet/>
      <dgm:spPr/>
      <dgm:t>
        <a:bodyPr/>
        <a:lstStyle/>
        <a:p>
          <a:endParaRPr lang="en-US"/>
        </a:p>
      </dgm:t>
    </dgm:pt>
    <dgm:pt modelId="{AD102156-E417-0444-AAB6-B62FD0530786}" type="sibTrans" cxnId="{438B47E8-D7DF-ED41-B756-1222BACEDDC4}">
      <dgm:prSet/>
      <dgm:spPr/>
      <dgm:t>
        <a:bodyPr/>
        <a:lstStyle/>
        <a:p>
          <a:endParaRPr lang="en-US"/>
        </a:p>
      </dgm:t>
    </dgm:pt>
    <dgm:pt modelId="{4C2772A9-6164-3A49-A93F-2FCFAE8AAC1F}" type="asst">
      <dgm:prSet phldrT="[Text]"/>
      <dgm:spPr/>
      <dgm:t>
        <a:bodyPr/>
        <a:lstStyle/>
        <a:p>
          <a:r>
            <a:rPr lang="en-US" dirty="0"/>
            <a:t>ne742</a:t>
          </a:r>
        </a:p>
      </dgm:t>
    </dgm:pt>
    <dgm:pt modelId="{0888AA6B-1A65-A645-B6BD-A2C02B8E55BB}" type="parTrans" cxnId="{082F9B5E-6615-4349-95AC-5D58C9D027B0}">
      <dgm:prSet/>
      <dgm:spPr/>
      <dgm:t>
        <a:bodyPr/>
        <a:lstStyle/>
        <a:p>
          <a:endParaRPr lang="en-US"/>
        </a:p>
      </dgm:t>
    </dgm:pt>
    <dgm:pt modelId="{E1D4EB9B-E6F5-9942-B55B-6D4AE7083C66}" type="sibTrans" cxnId="{082F9B5E-6615-4349-95AC-5D58C9D027B0}">
      <dgm:prSet/>
      <dgm:spPr/>
      <dgm:t>
        <a:bodyPr/>
        <a:lstStyle/>
        <a:p>
          <a:endParaRPr lang="en-US"/>
        </a:p>
      </dgm:t>
    </dgm:pt>
    <dgm:pt modelId="{51887121-1757-D04A-A1C8-36B2617A33DE}">
      <dgm:prSet phldrT="[Text]"/>
      <dgm:spPr/>
      <dgm:t>
        <a:bodyPr/>
        <a:lstStyle/>
        <a:p>
          <a:r>
            <a:rPr lang="en-US" dirty="0" err="1"/>
            <a:t>projectnb</a:t>
          </a:r>
          <a:endParaRPr lang="en-US" dirty="0"/>
        </a:p>
      </dgm:t>
    </dgm:pt>
    <dgm:pt modelId="{FFBDFA88-70A7-3044-95B8-52FA8005027C}" type="parTrans" cxnId="{ACC1DE51-DCE0-B441-8632-285DFDD91894}">
      <dgm:prSet/>
      <dgm:spPr/>
      <dgm:t>
        <a:bodyPr/>
        <a:lstStyle/>
        <a:p>
          <a:endParaRPr lang="en-US"/>
        </a:p>
      </dgm:t>
    </dgm:pt>
    <dgm:pt modelId="{4D170FA7-D29D-1B4D-B8C2-070A35F57D46}" type="sibTrans" cxnId="{ACC1DE51-DCE0-B441-8632-285DFDD91894}">
      <dgm:prSet/>
      <dgm:spPr/>
      <dgm:t>
        <a:bodyPr/>
        <a:lstStyle/>
        <a:p>
          <a:endParaRPr lang="en-US"/>
        </a:p>
      </dgm:t>
    </dgm:pt>
    <dgm:pt modelId="{DE33788E-5E15-C041-A184-1DBE32F8FCEF}">
      <dgm:prSet phldrT="[Text]"/>
      <dgm:spPr/>
      <dgm:t>
        <a:bodyPr/>
        <a:lstStyle/>
        <a:p>
          <a:r>
            <a:rPr lang="en-US" dirty="0"/>
            <a:t>students</a:t>
          </a:r>
        </a:p>
      </dgm:t>
    </dgm:pt>
    <dgm:pt modelId="{83188D6A-44E3-2144-8A3A-3C0E4EB9C100}" type="parTrans" cxnId="{4451D682-2FA5-724A-87E6-87A2767E8CEA}">
      <dgm:prSet/>
      <dgm:spPr/>
      <dgm:t>
        <a:bodyPr/>
        <a:lstStyle/>
        <a:p>
          <a:endParaRPr lang="en-US"/>
        </a:p>
      </dgm:t>
    </dgm:pt>
    <dgm:pt modelId="{44CD67E8-B2EF-E444-8190-B9C326039246}" type="sibTrans" cxnId="{4451D682-2FA5-724A-87E6-87A2767E8CEA}">
      <dgm:prSet/>
      <dgm:spPr/>
      <dgm:t>
        <a:bodyPr/>
        <a:lstStyle/>
        <a:p>
          <a:endParaRPr lang="en-US"/>
        </a:p>
      </dgm:t>
    </dgm:pt>
    <dgm:pt modelId="{7D9BAE4A-8C75-304A-BC02-56AAF3D243F5}">
      <dgm:prSet phldrT="[Text]"/>
      <dgm:spPr/>
      <dgm:t>
        <a:bodyPr/>
        <a:lstStyle/>
        <a:p>
          <a:r>
            <a:rPr lang="en-US" dirty="0" err="1"/>
            <a:t>kylekurk</a:t>
          </a:r>
          <a:endParaRPr lang="en-US" dirty="0"/>
        </a:p>
      </dgm:t>
    </dgm:pt>
    <dgm:pt modelId="{508294DC-02D0-6242-BA53-E3F47BA05C74}" type="parTrans" cxnId="{93C0EE0C-AB7D-564F-B05C-172C33DD439D}">
      <dgm:prSet/>
      <dgm:spPr/>
      <dgm:t>
        <a:bodyPr/>
        <a:lstStyle/>
        <a:p>
          <a:endParaRPr lang="en-US"/>
        </a:p>
      </dgm:t>
    </dgm:pt>
    <dgm:pt modelId="{723D93B3-48DA-FC47-9E42-F828B5399A8E}" type="sibTrans" cxnId="{93C0EE0C-AB7D-564F-B05C-172C33DD439D}">
      <dgm:prSet/>
      <dgm:spPr/>
      <dgm:t>
        <a:bodyPr/>
        <a:lstStyle/>
        <a:p>
          <a:endParaRPr lang="en-US"/>
        </a:p>
      </dgm:t>
    </dgm:pt>
    <dgm:pt modelId="{262F52C7-2A58-EE49-9CEE-BEC55F71565F}" type="asst">
      <dgm:prSet/>
      <dgm:spPr/>
      <dgm:t>
        <a:bodyPr/>
        <a:lstStyle/>
        <a:p>
          <a:r>
            <a:rPr lang="en-US" dirty="0"/>
            <a:t>materials</a:t>
          </a:r>
        </a:p>
      </dgm:t>
    </dgm:pt>
    <dgm:pt modelId="{A964A31F-01C9-1442-B520-654E67D4EB5A}" type="parTrans" cxnId="{F38A3CEC-20E1-CE4B-9272-2B1092083F51}">
      <dgm:prSet/>
      <dgm:spPr/>
      <dgm:t>
        <a:bodyPr/>
        <a:lstStyle/>
        <a:p>
          <a:endParaRPr lang="en-US"/>
        </a:p>
      </dgm:t>
    </dgm:pt>
    <dgm:pt modelId="{3DA36ED8-D999-AE4D-85C9-F292ED0ABB07}" type="sibTrans" cxnId="{F38A3CEC-20E1-CE4B-9272-2B1092083F51}">
      <dgm:prSet/>
      <dgm:spPr/>
      <dgm:t>
        <a:bodyPr/>
        <a:lstStyle/>
        <a:p>
          <a:endParaRPr lang="en-US"/>
        </a:p>
      </dgm:t>
    </dgm:pt>
    <dgm:pt modelId="{4D06A95B-CCC2-7546-8FF8-B887F041787F}">
      <dgm:prSet phldrT="[Text]"/>
      <dgm:spPr/>
      <dgm:t>
        <a:bodyPr/>
        <a:lstStyle/>
        <a:p>
          <a:r>
            <a:rPr lang="en-US" dirty="0" err="1"/>
            <a:t>lbakst</a:t>
          </a:r>
          <a:endParaRPr lang="en-US" dirty="0"/>
        </a:p>
      </dgm:t>
    </dgm:pt>
    <dgm:pt modelId="{17D80671-330B-C545-BFD4-2768FEDF29DC}" type="parTrans" cxnId="{ECAC72C9-C713-694A-832B-8FC9A1EEDEAE}">
      <dgm:prSet/>
      <dgm:spPr/>
      <dgm:t>
        <a:bodyPr/>
        <a:lstStyle/>
        <a:p>
          <a:endParaRPr lang="en-US"/>
        </a:p>
      </dgm:t>
    </dgm:pt>
    <dgm:pt modelId="{EE79DADD-20B3-C241-B77E-8DDC51973732}" type="sibTrans" cxnId="{ECAC72C9-C713-694A-832B-8FC9A1EEDEAE}">
      <dgm:prSet/>
      <dgm:spPr/>
      <dgm:t>
        <a:bodyPr/>
        <a:lstStyle/>
        <a:p>
          <a:endParaRPr lang="en-US"/>
        </a:p>
      </dgm:t>
    </dgm:pt>
    <dgm:pt modelId="{93C3B470-557B-5647-BA37-C0FC9ABE7970}" type="asst">
      <dgm:prSet/>
      <dgm:spPr/>
      <dgm:t>
        <a:bodyPr/>
        <a:lstStyle/>
        <a:p>
          <a:r>
            <a:rPr lang="en-US" dirty="0" err="1"/>
            <a:t>fmriprep.tar</a:t>
          </a:r>
          <a:endParaRPr lang="en-US" dirty="0"/>
        </a:p>
      </dgm:t>
    </dgm:pt>
    <dgm:pt modelId="{D18EB181-672D-154B-9350-9FFFEDFFA791}" type="parTrans" cxnId="{9744CCAA-9921-5043-B17A-FE1697126325}">
      <dgm:prSet/>
      <dgm:spPr/>
      <dgm:t>
        <a:bodyPr/>
        <a:lstStyle/>
        <a:p>
          <a:endParaRPr lang="en-US"/>
        </a:p>
      </dgm:t>
    </dgm:pt>
    <dgm:pt modelId="{0BE1D12B-0ABA-B844-85DB-037E1B32B963}" type="sibTrans" cxnId="{9744CCAA-9921-5043-B17A-FE1697126325}">
      <dgm:prSet/>
      <dgm:spPr/>
      <dgm:t>
        <a:bodyPr/>
        <a:lstStyle/>
        <a:p>
          <a:endParaRPr lang="en-US"/>
        </a:p>
      </dgm:t>
    </dgm:pt>
    <dgm:pt modelId="{B95BC6D7-9EC2-694B-A16D-2F230BC6A3C1}" type="asst">
      <dgm:prSet/>
      <dgm:spPr/>
      <dgm:t>
        <a:bodyPr/>
        <a:lstStyle/>
        <a:p>
          <a:r>
            <a:rPr lang="en-US" dirty="0" err="1"/>
            <a:t>code.py</a:t>
          </a:r>
          <a:endParaRPr lang="en-US" dirty="0"/>
        </a:p>
      </dgm:t>
    </dgm:pt>
    <dgm:pt modelId="{7D418A67-8588-CE47-9E52-1F3B64E57039}" type="parTrans" cxnId="{9D964FEF-13B2-DC4C-A505-31DC02A36360}">
      <dgm:prSet/>
      <dgm:spPr/>
      <dgm:t>
        <a:bodyPr/>
        <a:lstStyle/>
        <a:p>
          <a:endParaRPr lang="en-US"/>
        </a:p>
      </dgm:t>
    </dgm:pt>
    <dgm:pt modelId="{02FB9AA2-1397-4E47-A15E-B82DED312570}" type="sibTrans" cxnId="{9D964FEF-13B2-DC4C-A505-31DC02A36360}">
      <dgm:prSet/>
      <dgm:spPr/>
      <dgm:t>
        <a:bodyPr/>
        <a:lstStyle/>
        <a:p>
          <a:endParaRPr lang="en-US"/>
        </a:p>
      </dgm:t>
    </dgm:pt>
    <dgm:pt modelId="{1568725B-A3FF-E547-9027-5A7D6E1D87BC}" type="pres">
      <dgm:prSet presAssocID="{F2CC4F5C-C479-C849-893A-EF8AAB5CC530}" presName="mainComposite" presStyleCnt="0">
        <dgm:presLayoutVars>
          <dgm:chPref val="1"/>
          <dgm:dir/>
          <dgm:animOne val="branch"/>
          <dgm:animLvl val="lvl"/>
          <dgm:resizeHandles val="exact"/>
        </dgm:presLayoutVars>
      </dgm:prSet>
      <dgm:spPr/>
    </dgm:pt>
    <dgm:pt modelId="{995A61FF-2E06-D44D-AB80-253D1591C4CA}" type="pres">
      <dgm:prSet presAssocID="{F2CC4F5C-C479-C849-893A-EF8AAB5CC530}" presName="hierFlow" presStyleCnt="0"/>
      <dgm:spPr/>
    </dgm:pt>
    <dgm:pt modelId="{63D93ED7-4AAB-424C-8320-A94F2344033F}" type="pres">
      <dgm:prSet presAssocID="{F2CC4F5C-C479-C849-893A-EF8AAB5CC530}" presName="hierChild1" presStyleCnt="0">
        <dgm:presLayoutVars>
          <dgm:chPref val="1"/>
          <dgm:animOne val="branch"/>
          <dgm:animLvl val="lvl"/>
        </dgm:presLayoutVars>
      </dgm:prSet>
      <dgm:spPr/>
    </dgm:pt>
    <dgm:pt modelId="{61DB4F0F-7B08-5D49-B4C0-FB954C2471DD}" type="pres">
      <dgm:prSet presAssocID="{B6E20081-178A-6140-BD2F-7E2C76D8900F}" presName="Name14" presStyleCnt="0"/>
      <dgm:spPr/>
    </dgm:pt>
    <dgm:pt modelId="{1D3D12F6-9512-5E40-886D-01C73BA79EF2}" type="pres">
      <dgm:prSet presAssocID="{B6E20081-178A-6140-BD2F-7E2C76D8900F}" presName="level1Shape" presStyleLbl="node0" presStyleIdx="0" presStyleCnt="1">
        <dgm:presLayoutVars>
          <dgm:chPref val="3"/>
        </dgm:presLayoutVars>
      </dgm:prSet>
      <dgm:spPr/>
    </dgm:pt>
    <dgm:pt modelId="{BD5CD34F-A718-C946-A62D-95E037ECF076}" type="pres">
      <dgm:prSet presAssocID="{B6E20081-178A-6140-BD2F-7E2C76D8900F}" presName="hierChild2" presStyleCnt="0"/>
      <dgm:spPr/>
    </dgm:pt>
    <dgm:pt modelId="{BB958662-F517-E543-ACA6-E7ADA761C076}" type="pres">
      <dgm:prSet presAssocID="{FFBDFA88-70A7-3044-95B8-52FA8005027C}" presName="Name19" presStyleLbl="parChTrans1D2" presStyleIdx="0" presStyleCnt="1"/>
      <dgm:spPr/>
    </dgm:pt>
    <dgm:pt modelId="{00888955-BB08-A342-AA0C-74FDDD780453}" type="pres">
      <dgm:prSet presAssocID="{51887121-1757-D04A-A1C8-36B2617A33DE}" presName="Name21" presStyleCnt="0"/>
      <dgm:spPr/>
    </dgm:pt>
    <dgm:pt modelId="{2EAAFCE9-6704-2948-B799-A0DD9211A051}" type="pres">
      <dgm:prSet presAssocID="{51887121-1757-D04A-A1C8-36B2617A33DE}" presName="level2Shape" presStyleLbl="node2" presStyleIdx="0" presStyleCnt="1"/>
      <dgm:spPr/>
    </dgm:pt>
    <dgm:pt modelId="{25EB66FB-2D59-8D43-A648-9C3504C85AAA}" type="pres">
      <dgm:prSet presAssocID="{51887121-1757-D04A-A1C8-36B2617A33DE}" presName="hierChild3" presStyleCnt="0"/>
      <dgm:spPr/>
    </dgm:pt>
    <dgm:pt modelId="{7FE2045B-3F24-E641-9E27-C720BD892159}" type="pres">
      <dgm:prSet presAssocID="{0888AA6B-1A65-A645-B6BD-A2C02B8E55BB}" presName="Name19" presStyleLbl="parChTrans1D3" presStyleIdx="0" presStyleCnt="1"/>
      <dgm:spPr/>
    </dgm:pt>
    <dgm:pt modelId="{A69B85D8-1837-EB42-8D3E-571F4DDC1ABC}" type="pres">
      <dgm:prSet presAssocID="{4C2772A9-6164-3A49-A93F-2FCFAE8AAC1F}" presName="Name21" presStyleCnt="0"/>
      <dgm:spPr/>
    </dgm:pt>
    <dgm:pt modelId="{FE36E4FC-53FD-CE4C-86E6-F402068B1BAA}" type="pres">
      <dgm:prSet presAssocID="{4C2772A9-6164-3A49-A93F-2FCFAE8AAC1F}" presName="level2Shape" presStyleLbl="asst2" presStyleIdx="0" presStyleCnt="4"/>
      <dgm:spPr/>
    </dgm:pt>
    <dgm:pt modelId="{7CBE7E08-188F-3442-8A6D-C2383AF07530}" type="pres">
      <dgm:prSet presAssocID="{4C2772A9-6164-3A49-A93F-2FCFAE8AAC1F}" presName="hierChild3" presStyleCnt="0"/>
      <dgm:spPr/>
    </dgm:pt>
    <dgm:pt modelId="{5961BBC9-1A63-8540-9EF4-BA94DB44ABDA}" type="pres">
      <dgm:prSet presAssocID="{A964A31F-01C9-1442-B520-654E67D4EB5A}" presName="Name19" presStyleLbl="parChTrans1D4" presStyleIdx="0" presStyleCnt="6"/>
      <dgm:spPr/>
    </dgm:pt>
    <dgm:pt modelId="{F1B31154-E949-5C45-846C-5911F436277F}" type="pres">
      <dgm:prSet presAssocID="{262F52C7-2A58-EE49-9CEE-BEC55F71565F}" presName="Name21" presStyleCnt="0"/>
      <dgm:spPr/>
    </dgm:pt>
    <dgm:pt modelId="{BBFA7E84-7D40-4D4D-BDD9-86E1CBF32936}" type="pres">
      <dgm:prSet presAssocID="{262F52C7-2A58-EE49-9CEE-BEC55F71565F}" presName="level2Shape" presStyleLbl="asst2" presStyleIdx="1" presStyleCnt="4"/>
      <dgm:spPr/>
    </dgm:pt>
    <dgm:pt modelId="{CE0B416D-3A47-734B-BA2C-17E22DF0A2AB}" type="pres">
      <dgm:prSet presAssocID="{262F52C7-2A58-EE49-9CEE-BEC55F71565F}" presName="hierChild3" presStyleCnt="0"/>
      <dgm:spPr/>
    </dgm:pt>
    <dgm:pt modelId="{9F3ADFAC-AFE5-D642-9CEA-CD5F269F2875}" type="pres">
      <dgm:prSet presAssocID="{D18EB181-672D-154B-9350-9FFFEDFFA791}" presName="Name19" presStyleLbl="parChTrans1D4" presStyleIdx="1" presStyleCnt="6"/>
      <dgm:spPr/>
    </dgm:pt>
    <dgm:pt modelId="{063F4EBE-F27C-FE47-A196-9059E94A3E7C}" type="pres">
      <dgm:prSet presAssocID="{93C3B470-557B-5647-BA37-C0FC9ABE7970}" presName="Name21" presStyleCnt="0"/>
      <dgm:spPr/>
    </dgm:pt>
    <dgm:pt modelId="{1B562B4F-6333-BD43-A126-091F349B0523}" type="pres">
      <dgm:prSet presAssocID="{93C3B470-557B-5647-BA37-C0FC9ABE7970}" presName="level2Shape" presStyleLbl="asst2" presStyleIdx="2" presStyleCnt="4"/>
      <dgm:spPr>
        <a:prstGeom prst="ellipse">
          <a:avLst/>
        </a:prstGeom>
      </dgm:spPr>
    </dgm:pt>
    <dgm:pt modelId="{1F92C532-8BDE-DE45-8C27-B13A6746C8D5}" type="pres">
      <dgm:prSet presAssocID="{93C3B470-557B-5647-BA37-C0FC9ABE7970}" presName="hierChild3" presStyleCnt="0"/>
      <dgm:spPr/>
    </dgm:pt>
    <dgm:pt modelId="{EC4D2009-73EA-7A40-8F23-C20094881FD7}" type="pres">
      <dgm:prSet presAssocID="{7D418A67-8588-CE47-9E52-1F3B64E57039}" presName="Name19" presStyleLbl="parChTrans1D4" presStyleIdx="2" presStyleCnt="6"/>
      <dgm:spPr/>
    </dgm:pt>
    <dgm:pt modelId="{3F0233E1-6DED-6C4E-83D1-FA6638700680}" type="pres">
      <dgm:prSet presAssocID="{B95BC6D7-9EC2-694B-A16D-2F230BC6A3C1}" presName="Name21" presStyleCnt="0"/>
      <dgm:spPr/>
    </dgm:pt>
    <dgm:pt modelId="{E6A071D0-9891-804E-92EF-82D3F0059B94}" type="pres">
      <dgm:prSet presAssocID="{B95BC6D7-9EC2-694B-A16D-2F230BC6A3C1}" presName="level2Shape" presStyleLbl="asst2" presStyleIdx="3" presStyleCnt="4"/>
      <dgm:spPr>
        <a:prstGeom prst="ellipse">
          <a:avLst/>
        </a:prstGeom>
      </dgm:spPr>
    </dgm:pt>
    <dgm:pt modelId="{C9924928-0FDD-974F-AB24-432CFE7BB0DE}" type="pres">
      <dgm:prSet presAssocID="{B95BC6D7-9EC2-694B-A16D-2F230BC6A3C1}" presName="hierChild3" presStyleCnt="0"/>
      <dgm:spPr/>
    </dgm:pt>
    <dgm:pt modelId="{B736323D-4056-E14E-A7DE-481E9F8BDD8A}" type="pres">
      <dgm:prSet presAssocID="{83188D6A-44E3-2144-8A3A-3C0E4EB9C100}" presName="Name19" presStyleLbl="parChTrans1D4" presStyleIdx="3" presStyleCnt="6"/>
      <dgm:spPr/>
    </dgm:pt>
    <dgm:pt modelId="{2CDB0D0E-AAF0-D64D-BA3D-2F946586263D}" type="pres">
      <dgm:prSet presAssocID="{DE33788E-5E15-C041-A184-1DBE32F8FCEF}" presName="Name21" presStyleCnt="0"/>
      <dgm:spPr/>
    </dgm:pt>
    <dgm:pt modelId="{5D794198-3905-8B47-A69E-94F31DFC2BD7}" type="pres">
      <dgm:prSet presAssocID="{DE33788E-5E15-C041-A184-1DBE32F8FCEF}" presName="level2Shape" presStyleLbl="node4" presStyleIdx="0" presStyleCnt="3"/>
      <dgm:spPr/>
    </dgm:pt>
    <dgm:pt modelId="{ABF0F339-A4C4-F24B-AEC5-72B0178390CB}" type="pres">
      <dgm:prSet presAssocID="{DE33788E-5E15-C041-A184-1DBE32F8FCEF}" presName="hierChild3" presStyleCnt="0"/>
      <dgm:spPr/>
    </dgm:pt>
    <dgm:pt modelId="{66106723-4CFC-954A-B8F5-1F645B357DE2}" type="pres">
      <dgm:prSet presAssocID="{508294DC-02D0-6242-BA53-E3F47BA05C74}" presName="Name19" presStyleLbl="parChTrans1D4" presStyleIdx="4" presStyleCnt="6"/>
      <dgm:spPr/>
    </dgm:pt>
    <dgm:pt modelId="{28BA4AA7-272E-AA4B-AB5A-C910741B8ADD}" type="pres">
      <dgm:prSet presAssocID="{7D9BAE4A-8C75-304A-BC02-56AAF3D243F5}" presName="Name21" presStyleCnt="0"/>
      <dgm:spPr/>
    </dgm:pt>
    <dgm:pt modelId="{435D44C4-E687-9B48-8CF7-3F14B7218919}" type="pres">
      <dgm:prSet presAssocID="{7D9BAE4A-8C75-304A-BC02-56AAF3D243F5}" presName="level2Shape" presStyleLbl="node4" presStyleIdx="1" presStyleCnt="3"/>
      <dgm:spPr/>
    </dgm:pt>
    <dgm:pt modelId="{B19564D3-7D76-C546-8270-A503EB80E9E6}" type="pres">
      <dgm:prSet presAssocID="{7D9BAE4A-8C75-304A-BC02-56AAF3D243F5}" presName="hierChild3" presStyleCnt="0"/>
      <dgm:spPr/>
    </dgm:pt>
    <dgm:pt modelId="{3913024F-4436-1C42-90F8-AEA67571B9CB}" type="pres">
      <dgm:prSet presAssocID="{17D80671-330B-C545-BFD4-2768FEDF29DC}" presName="Name19" presStyleLbl="parChTrans1D4" presStyleIdx="5" presStyleCnt="6"/>
      <dgm:spPr/>
    </dgm:pt>
    <dgm:pt modelId="{5B23F017-2B27-BA4E-B824-DD0B987F5AB1}" type="pres">
      <dgm:prSet presAssocID="{4D06A95B-CCC2-7546-8FF8-B887F041787F}" presName="Name21" presStyleCnt="0"/>
      <dgm:spPr/>
    </dgm:pt>
    <dgm:pt modelId="{BB0F8F3B-D86F-6D48-8F45-1DE9372B813D}" type="pres">
      <dgm:prSet presAssocID="{4D06A95B-CCC2-7546-8FF8-B887F041787F}" presName="level2Shape" presStyleLbl="node4" presStyleIdx="2" presStyleCnt="3"/>
      <dgm:spPr/>
    </dgm:pt>
    <dgm:pt modelId="{7E087696-62DC-344A-AEBC-C3BA1933AE76}" type="pres">
      <dgm:prSet presAssocID="{4D06A95B-CCC2-7546-8FF8-B887F041787F}" presName="hierChild3" presStyleCnt="0"/>
      <dgm:spPr/>
    </dgm:pt>
    <dgm:pt modelId="{3267FF54-45B9-5148-847D-B068266BF8E4}" type="pres">
      <dgm:prSet presAssocID="{F2CC4F5C-C479-C849-893A-EF8AAB5CC530}" presName="bgShapesFlow" presStyleCnt="0"/>
      <dgm:spPr/>
    </dgm:pt>
  </dgm:ptLst>
  <dgm:cxnLst>
    <dgm:cxn modelId="{71A9F000-9EFE-6647-B012-2B676BFD811C}" type="presOf" srcId="{7D9BAE4A-8C75-304A-BC02-56AAF3D243F5}" destId="{435D44C4-E687-9B48-8CF7-3F14B7218919}" srcOrd="0" destOrd="0" presId="urn:microsoft.com/office/officeart/2005/8/layout/hierarchy6"/>
    <dgm:cxn modelId="{36D4B809-D710-1747-84E6-E801036E79AA}" type="presOf" srcId="{508294DC-02D0-6242-BA53-E3F47BA05C74}" destId="{66106723-4CFC-954A-B8F5-1F645B357DE2}" srcOrd="0" destOrd="0" presId="urn:microsoft.com/office/officeart/2005/8/layout/hierarchy6"/>
    <dgm:cxn modelId="{CD60530A-EA03-154C-A491-99A5C6FA9592}" type="presOf" srcId="{4D06A95B-CCC2-7546-8FF8-B887F041787F}" destId="{BB0F8F3B-D86F-6D48-8F45-1DE9372B813D}" srcOrd="0" destOrd="0" presId="urn:microsoft.com/office/officeart/2005/8/layout/hierarchy6"/>
    <dgm:cxn modelId="{93C0EE0C-AB7D-564F-B05C-172C33DD439D}" srcId="{DE33788E-5E15-C041-A184-1DBE32F8FCEF}" destId="{7D9BAE4A-8C75-304A-BC02-56AAF3D243F5}" srcOrd="0" destOrd="0" parTransId="{508294DC-02D0-6242-BA53-E3F47BA05C74}" sibTransId="{723D93B3-48DA-FC47-9E42-F828B5399A8E}"/>
    <dgm:cxn modelId="{FFF2FF15-9C47-934A-AD95-2BA1C283A30D}" type="presOf" srcId="{F2CC4F5C-C479-C849-893A-EF8AAB5CC530}" destId="{1568725B-A3FF-E547-9027-5A7D6E1D87BC}" srcOrd="0" destOrd="0" presId="urn:microsoft.com/office/officeart/2005/8/layout/hierarchy6"/>
    <dgm:cxn modelId="{51936A25-55E6-CA44-A8A2-DFC63CD65060}" type="presOf" srcId="{D18EB181-672D-154B-9350-9FFFEDFFA791}" destId="{9F3ADFAC-AFE5-D642-9CEA-CD5F269F2875}" srcOrd="0" destOrd="0" presId="urn:microsoft.com/office/officeart/2005/8/layout/hierarchy6"/>
    <dgm:cxn modelId="{503AE333-EEA4-7C4D-8119-3FFAEE159231}" type="presOf" srcId="{A964A31F-01C9-1442-B520-654E67D4EB5A}" destId="{5961BBC9-1A63-8540-9EF4-BA94DB44ABDA}" srcOrd="0" destOrd="0" presId="urn:microsoft.com/office/officeart/2005/8/layout/hierarchy6"/>
    <dgm:cxn modelId="{113A4737-0E7E-6747-A96B-715E7FFDE3EE}" type="presOf" srcId="{B95BC6D7-9EC2-694B-A16D-2F230BC6A3C1}" destId="{E6A071D0-9891-804E-92EF-82D3F0059B94}" srcOrd="0" destOrd="0" presId="urn:microsoft.com/office/officeart/2005/8/layout/hierarchy6"/>
    <dgm:cxn modelId="{ACC1DE51-DCE0-B441-8632-285DFDD91894}" srcId="{B6E20081-178A-6140-BD2F-7E2C76D8900F}" destId="{51887121-1757-D04A-A1C8-36B2617A33DE}" srcOrd="0" destOrd="0" parTransId="{FFBDFA88-70A7-3044-95B8-52FA8005027C}" sibTransId="{4D170FA7-D29D-1B4D-B8C2-070A35F57D46}"/>
    <dgm:cxn modelId="{082F9B5E-6615-4349-95AC-5D58C9D027B0}" srcId="{51887121-1757-D04A-A1C8-36B2617A33DE}" destId="{4C2772A9-6164-3A49-A93F-2FCFAE8AAC1F}" srcOrd="0" destOrd="0" parTransId="{0888AA6B-1A65-A645-B6BD-A2C02B8E55BB}" sibTransId="{E1D4EB9B-E6F5-9942-B55B-6D4AE7083C66}"/>
    <dgm:cxn modelId="{A7A08A60-8F79-C04B-B6B6-665E09894B21}" type="presOf" srcId="{93C3B470-557B-5647-BA37-C0FC9ABE7970}" destId="{1B562B4F-6333-BD43-A126-091F349B0523}" srcOrd="0" destOrd="0" presId="urn:microsoft.com/office/officeart/2005/8/layout/hierarchy6"/>
    <dgm:cxn modelId="{4E9A3B65-4692-9C40-9E81-5ABB282F06C3}" type="presOf" srcId="{17D80671-330B-C545-BFD4-2768FEDF29DC}" destId="{3913024F-4436-1C42-90F8-AEA67571B9CB}" srcOrd="0" destOrd="0" presId="urn:microsoft.com/office/officeart/2005/8/layout/hierarchy6"/>
    <dgm:cxn modelId="{B8B57C71-79C0-0448-9F68-F5741843A67B}" type="presOf" srcId="{B6E20081-178A-6140-BD2F-7E2C76D8900F}" destId="{1D3D12F6-9512-5E40-886D-01C73BA79EF2}" srcOrd="0" destOrd="0" presId="urn:microsoft.com/office/officeart/2005/8/layout/hierarchy6"/>
    <dgm:cxn modelId="{4CDDAF72-A220-6644-A785-72F1BD7FA561}" type="presOf" srcId="{FFBDFA88-70A7-3044-95B8-52FA8005027C}" destId="{BB958662-F517-E543-ACA6-E7ADA761C076}" srcOrd="0" destOrd="0" presId="urn:microsoft.com/office/officeart/2005/8/layout/hierarchy6"/>
    <dgm:cxn modelId="{4451D682-2FA5-724A-87E6-87A2767E8CEA}" srcId="{4C2772A9-6164-3A49-A93F-2FCFAE8AAC1F}" destId="{DE33788E-5E15-C041-A184-1DBE32F8FCEF}" srcOrd="1" destOrd="0" parTransId="{83188D6A-44E3-2144-8A3A-3C0E4EB9C100}" sibTransId="{44CD67E8-B2EF-E444-8190-B9C326039246}"/>
    <dgm:cxn modelId="{BDF6FF91-0225-4C47-A92E-3DA8FC0B7CDC}" type="presOf" srcId="{83188D6A-44E3-2144-8A3A-3C0E4EB9C100}" destId="{B736323D-4056-E14E-A7DE-481E9F8BDD8A}" srcOrd="0" destOrd="0" presId="urn:microsoft.com/office/officeart/2005/8/layout/hierarchy6"/>
    <dgm:cxn modelId="{904C99A3-22DD-794F-B514-A4E9D0BD3B3B}" type="presOf" srcId="{7D418A67-8588-CE47-9E52-1F3B64E57039}" destId="{EC4D2009-73EA-7A40-8F23-C20094881FD7}" srcOrd="0" destOrd="0" presId="urn:microsoft.com/office/officeart/2005/8/layout/hierarchy6"/>
    <dgm:cxn modelId="{9744CCAA-9921-5043-B17A-FE1697126325}" srcId="{262F52C7-2A58-EE49-9CEE-BEC55F71565F}" destId="{93C3B470-557B-5647-BA37-C0FC9ABE7970}" srcOrd="0" destOrd="0" parTransId="{D18EB181-672D-154B-9350-9FFFEDFFA791}" sibTransId="{0BE1D12B-0ABA-B844-85DB-037E1B32B963}"/>
    <dgm:cxn modelId="{6AA548BA-2210-074A-9020-FD608CE7D9BB}" type="presOf" srcId="{51887121-1757-D04A-A1C8-36B2617A33DE}" destId="{2EAAFCE9-6704-2948-B799-A0DD9211A051}" srcOrd="0" destOrd="0" presId="urn:microsoft.com/office/officeart/2005/8/layout/hierarchy6"/>
    <dgm:cxn modelId="{222DB3C1-B332-3241-8AA2-BEFC54419283}" type="presOf" srcId="{DE33788E-5E15-C041-A184-1DBE32F8FCEF}" destId="{5D794198-3905-8B47-A69E-94F31DFC2BD7}" srcOrd="0" destOrd="0" presId="urn:microsoft.com/office/officeart/2005/8/layout/hierarchy6"/>
    <dgm:cxn modelId="{ECAC72C9-C713-694A-832B-8FC9A1EEDEAE}" srcId="{DE33788E-5E15-C041-A184-1DBE32F8FCEF}" destId="{4D06A95B-CCC2-7546-8FF8-B887F041787F}" srcOrd="1" destOrd="0" parTransId="{17D80671-330B-C545-BFD4-2768FEDF29DC}" sibTransId="{EE79DADD-20B3-C241-B77E-8DDC51973732}"/>
    <dgm:cxn modelId="{557A92D3-7AD8-6D45-923A-C297947AB60B}" type="presOf" srcId="{0888AA6B-1A65-A645-B6BD-A2C02B8E55BB}" destId="{7FE2045B-3F24-E641-9E27-C720BD892159}" srcOrd="0" destOrd="0" presId="urn:microsoft.com/office/officeart/2005/8/layout/hierarchy6"/>
    <dgm:cxn modelId="{E13602DE-72EC-584A-BD52-9A1443BF98DA}" type="presOf" srcId="{262F52C7-2A58-EE49-9CEE-BEC55F71565F}" destId="{BBFA7E84-7D40-4D4D-BDD9-86E1CBF32936}" srcOrd="0" destOrd="0" presId="urn:microsoft.com/office/officeart/2005/8/layout/hierarchy6"/>
    <dgm:cxn modelId="{438B47E8-D7DF-ED41-B756-1222BACEDDC4}" srcId="{F2CC4F5C-C479-C849-893A-EF8AAB5CC530}" destId="{B6E20081-178A-6140-BD2F-7E2C76D8900F}" srcOrd="0" destOrd="0" parTransId="{7533FFFD-2234-1C41-B735-DA738CE4B69C}" sibTransId="{AD102156-E417-0444-AAB6-B62FD0530786}"/>
    <dgm:cxn modelId="{F38A3CEC-20E1-CE4B-9272-2B1092083F51}" srcId="{4C2772A9-6164-3A49-A93F-2FCFAE8AAC1F}" destId="{262F52C7-2A58-EE49-9CEE-BEC55F71565F}" srcOrd="0" destOrd="0" parTransId="{A964A31F-01C9-1442-B520-654E67D4EB5A}" sibTransId="{3DA36ED8-D999-AE4D-85C9-F292ED0ABB07}"/>
    <dgm:cxn modelId="{4D9EBAEC-4D3A-1640-A229-933D2326B8F9}" type="presOf" srcId="{4C2772A9-6164-3A49-A93F-2FCFAE8AAC1F}" destId="{FE36E4FC-53FD-CE4C-86E6-F402068B1BAA}" srcOrd="0" destOrd="0" presId="urn:microsoft.com/office/officeart/2005/8/layout/hierarchy6"/>
    <dgm:cxn modelId="{9D964FEF-13B2-DC4C-A505-31DC02A36360}" srcId="{262F52C7-2A58-EE49-9CEE-BEC55F71565F}" destId="{B95BC6D7-9EC2-694B-A16D-2F230BC6A3C1}" srcOrd="1" destOrd="0" parTransId="{7D418A67-8588-CE47-9E52-1F3B64E57039}" sibTransId="{02FB9AA2-1397-4E47-A15E-B82DED312570}"/>
    <dgm:cxn modelId="{C76FF5AB-3634-7049-80F7-1AF22AB8E0D2}" type="presParOf" srcId="{1568725B-A3FF-E547-9027-5A7D6E1D87BC}" destId="{995A61FF-2E06-D44D-AB80-253D1591C4CA}" srcOrd="0" destOrd="0" presId="urn:microsoft.com/office/officeart/2005/8/layout/hierarchy6"/>
    <dgm:cxn modelId="{689FC601-C293-AE46-96FB-16A053E8D888}" type="presParOf" srcId="{995A61FF-2E06-D44D-AB80-253D1591C4CA}" destId="{63D93ED7-4AAB-424C-8320-A94F2344033F}" srcOrd="0" destOrd="0" presId="urn:microsoft.com/office/officeart/2005/8/layout/hierarchy6"/>
    <dgm:cxn modelId="{2A144B7C-D90E-284E-AEDF-8CC1BC9CD8C4}" type="presParOf" srcId="{63D93ED7-4AAB-424C-8320-A94F2344033F}" destId="{61DB4F0F-7B08-5D49-B4C0-FB954C2471DD}" srcOrd="0" destOrd="0" presId="urn:microsoft.com/office/officeart/2005/8/layout/hierarchy6"/>
    <dgm:cxn modelId="{763B2209-0CD9-2B47-B3FD-10BC97C2155C}" type="presParOf" srcId="{61DB4F0F-7B08-5D49-B4C0-FB954C2471DD}" destId="{1D3D12F6-9512-5E40-886D-01C73BA79EF2}" srcOrd="0" destOrd="0" presId="urn:microsoft.com/office/officeart/2005/8/layout/hierarchy6"/>
    <dgm:cxn modelId="{B662DF35-EBA5-CC4F-8C67-0D9B67326A3D}" type="presParOf" srcId="{61DB4F0F-7B08-5D49-B4C0-FB954C2471DD}" destId="{BD5CD34F-A718-C946-A62D-95E037ECF076}" srcOrd="1" destOrd="0" presId="urn:microsoft.com/office/officeart/2005/8/layout/hierarchy6"/>
    <dgm:cxn modelId="{2DC77E41-3D8D-8E46-86E1-C84B07BDC0B2}" type="presParOf" srcId="{BD5CD34F-A718-C946-A62D-95E037ECF076}" destId="{BB958662-F517-E543-ACA6-E7ADA761C076}" srcOrd="0" destOrd="0" presId="urn:microsoft.com/office/officeart/2005/8/layout/hierarchy6"/>
    <dgm:cxn modelId="{41F26CAF-B0B5-7141-82F0-F3AE9E5B978C}" type="presParOf" srcId="{BD5CD34F-A718-C946-A62D-95E037ECF076}" destId="{00888955-BB08-A342-AA0C-74FDDD780453}" srcOrd="1" destOrd="0" presId="urn:microsoft.com/office/officeart/2005/8/layout/hierarchy6"/>
    <dgm:cxn modelId="{F21F0E98-6E20-AE47-9DE1-05878545ABEA}" type="presParOf" srcId="{00888955-BB08-A342-AA0C-74FDDD780453}" destId="{2EAAFCE9-6704-2948-B799-A0DD9211A051}" srcOrd="0" destOrd="0" presId="urn:microsoft.com/office/officeart/2005/8/layout/hierarchy6"/>
    <dgm:cxn modelId="{620311C5-78EC-DA4B-820E-42C66E91B164}" type="presParOf" srcId="{00888955-BB08-A342-AA0C-74FDDD780453}" destId="{25EB66FB-2D59-8D43-A648-9C3504C85AAA}" srcOrd="1" destOrd="0" presId="urn:microsoft.com/office/officeart/2005/8/layout/hierarchy6"/>
    <dgm:cxn modelId="{D8D44B2E-23DE-774B-B652-F46121FC0ED2}" type="presParOf" srcId="{25EB66FB-2D59-8D43-A648-9C3504C85AAA}" destId="{7FE2045B-3F24-E641-9E27-C720BD892159}" srcOrd="0" destOrd="0" presId="urn:microsoft.com/office/officeart/2005/8/layout/hierarchy6"/>
    <dgm:cxn modelId="{3CC4D405-3C11-EF45-B1D6-4FA714C11DAA}" type="presParOf" srcId="{25EB66FB-2D59-8D43-A648-9C3504C85AAA}" destId="{A69B85D8-1837-EB42-8D3E-571F4DDC1ABC}" srcOrd="1" destOrd="0" presId="urn:microsoft.com/office/officeart/2005/8/layout/hierarchy6"/>
    <dgm:cxn modelId="{8B1A3E1E-E0AF-8D43-BFCA-05D7E3420D75}" type="presParOf" srcId="{A69B85D8-1837-EB42-8D3E-571F4DDC1ABC}" destId="{FE36E4FC-53FD-CE4C-86E6-F402068B1BAA}" srcOrd="0" destOrd="0" presId="urn:microsoft.com/office/officeart/2005/8/layout/hierarchy6"/>
    <dgm:cxn modelId="{C0517FB0-A027-2B47-B0FE-A8565FB79CF7}" type="presParOf" srcId="{A69B85D8-1837-EB42-8D3E-571F4DDC1ABC}" destId="{7CBE7E08-188F-3442-8A6D-C2383AF07530}" srcOrd="1" destOrd="0" presId="urn:microsoft.com/office/officeart/2005/8/layout/hierarchy6"/>
    <dgm:cxn modelId="{3B9A17B0-E2A8-CC4D-A05E-9C6295F57ED2}" type="presParOf" srcId="{7CBE7E08-188F-3442-8A6D-C2383AF07530}" destId="{5961BBC9-1A63-8540-9EF4-BA94DB44ABDA}" srcOrd="0" destOrd="0" presId="urn:microsoft.com/office/officeart/2005/8/layout/hierarchy6"/>
    <dgm:cxn modelId="{8915792C-2037-9248-82B2-C2F68CECE916}" type="presParOf" srcId="{7CBE7E08-188F-3442-8A6D-C2383AF07530}" destId="{F1B31154-E949-5C45-846C-5911F436277F}" srcOrd="1" destOrd="0" presId="urn:microsoft.com/office/officeart/2005/8/layout/hierarchy6"/>
    <dgm:cxn modelId="{4942419C-816E-0140-A741-32B85F9FBD8F}" type="presParOf" srcId="{F1B31154-E949-5C45-846C-5911F436277F}" destId="{BBFA7E84-7D40-4D4D-BDD9-86E1CBF32936}" srcOrd="0" destOrd="0" presId="urn:microsoft.com/office/officeart/2005/8/layout/hierarchy6"/>
    <dgm:cxn modelId="{5A154193-F350-0649-989B-0F06B1EA5F68}" type="presParOf" srcId="{F1B31154-E949-5C45-846C-5911F436277F}" destId="{CE0B416D-3A47-734B-BA2C-17E22DF0A2AB}" srcOrd="1" destOrd="0" presId="urn:microsoft.com/office/officeart/2005/8/layout/hierarchy6"/>
    <dgm:cxn modelId="{9DA0E3C3-0B80-3E4A-9402-C237228147C8}" type="presParOf" srcId="{CE0B416D-3A47-734B-BA2C-17E22DF0A2AB}" destId="{9F3ADFAC-AFE5-D642-9CEA-CD5F269F2875}" srcOrd="0" destOrd="0" presId="urn:microsoft.com/office/officeart/2005/8/layout/hierarchy6"/>
    <dgm:cxn modelId="{3AA48864-051B-9146-858F-6477020D47F4}" type="presParOf" srcId="{CE0B416D-3A47-734B-BA2C-17E22DF0A2AB}" destId="{063F4EBE-F27C-FE47-A196-9059E94A3E7C}" srcOrd="1" destOrd="0" presId="urn:microsoft.com/office/officeart/2005/8/layout/hierarchy6"/>
    <dgm:cxn modelId="{988737BC-5EA2-E044-87C0-817123808D5A}" type="presParOf" srcId="{063F4EBE-F27C-FE47-A196-9059E94A3E7C}" destId="{1B562B4F-6333-BD43-A126-091F349B0523}" srcOrd="0" destOrd="0" presId="urn:microsoft.com/office/officeart/2005/8/layout/hierarchy6"/>
    <dgm:cxn modelId="{EEBEBA93-6FA9-0B40-BCBB-A087E9CFEE92}" type="presParOf" srcId="{063F4EBE-F27C-FE47-A196-9059E94A3E7C}" destId="{1F92C532-8BDE-DE45-8C27-B13A6746C8D5}" srcOrd="1" destOrd="0" presId="urn:microsoft.com/office/officeart/2005/8/layout/hierarchy6"/>
    <dgm:cxn modelId="{14733EF4-DE8A-1741-8FA6-217A4BF61115}" type="presParOf" srcId="{CE0B416D-3A47-734B-BA2C-17E22DF0A2AB}" destId="{EC4D2009-73EA-7A40-8F23-C20094881FD7}" srcOrd="2" destOrd="0" presId="urn:microsoft.com/office/officeart/2005/8/layout/hierarchy6"/>
    <dgm:cxn modelId="{31394A9D-E0DF-564B-A00A-AF0B3A739080}" type="presParOf" srcId="{CE0B416D-3A47-734B-BA2C-17E22DF0A2AB}" destId="{3F0233E1-6DED-6C4E-83D1-FA6638700680}" srcOrd="3" destOrd="0" presId="urn:microsoft.com/office/officeart/2005/8/layout/hierarchy6"/>
    <dgm:cxn modelId="{2EB0BF4A-1754-964D-BF93-A94DA56FEA3F}" type="presParOf" srcId="{3F0233E1-6DED-6C4E-83D1-FA6638700680}" destId="{E6A071D0-9891-804E-92EF-82D3F0059B94}" srcOrd="0" destOrd="0" presId="urn:microsoft.com/office/officeart/2005/8/layout/hierarchy6"/>
    <dgm:cxn modelId="{55DCD8C7-912C-3447-95B8-F71DF43823C1}" type="presParOf" srcId="{3F0233E1-6DED-6C4E-83D1-FA6638700680}" destId="{C9924928-0FDD-974F-AB24-432CFE7BB0DE}" srcOrd="1" destOrd="0" presId="urn:microsoft.com/office/officeart/2005/8/layout/hierarchy6"/>
    <dgm:cxn modelId="{A516BDAE-9735-AE43-A918-A0A787D43B87}" type="presParOf" srcId="{7CBE7E08-188F-3442-8A6D-C2383AF07530}" destId="{B736323D-4056-E14E-A7DE-481E9F8BDD8A}" srcOrd="2" destOrd="0" presId="urn:microsoft.com/office/officeart/2005/8/layout/hierarchy6"/>
    <dgm:cxn modelId="{F6B14500-95D2-B24B-8762-561644BE6809}" type="presParOf" srcId="{7CBE7E08-188F-3442-8A6D-C2383AF07530}" destId="{2CDB0D0E-AAF0-D64D-BA3D-2F946586263D}" srcOrd="3" destOrd="0" presId="urn:microsoft.com/office/officeart/2005/8/layout/hierarchy6"/>
    <dgm:cxn modelId="{DF57D8C8-258F-F840-BF22-92F04683426A}" type="presParOf" srcId="{2CDB0D0E-AAF0-D64D-BA3D-2F946586263D}" destId="{5D794198-3905-8B47-A69E-94F31DFC2BD7}" srcOrd="0" destOrd="0" presId="urn:microsoft.com/office/officeart/2005/8/layout/hierarchy6"/>
    <dgm:cxn modelId="{8C2614A2-6F55-2742-AA98-4769F828B765}" type="presParOf" srcId="{2CDB0D0E-AAF0-D64D-BA3D-2F946586263D}" destId="{ABF0F339-A4C4-F24B-AEC5-72B0178390CB}" srcOrd="1" destOrd="0" presId="urn:microsoft.com/office/officeart/2005/8/layout/hierarchy6"/>
    <dgm:cxn modelId="{687AE12C-E6A3-B943-9CF1-109DC541D847}" type="presParOf" srcId="{ABF0F339-A4C4-F24B-AEC5-72B0178390CB}" destId="{66106723-4CFC-954A-B8F5-1F645B357DE2}" srcOrd="0" destOrd="0" presId="urn:microsoft.com/office/officeart/2005/8/layout/hierarchy6"/>
    <dgm:cxn modelId="{DD259B08-9566-884A-99A8-7E040D6DB426}" type="presParOf" srcId="{ABF0F339-A4C4-F24B-AEC5-72B0178390CB}" destId="{28BA4AA7-272E-AA4B-AB5A-C910741B8ADD}" srcOrd="1" destOrd="0" presId="urn:microsoft.com/office/officeart/2005/8/layout/hierarchy6"/>
    <dgm:cxn modelId="{13B166A6-3126-BA48-95D5-F8749CFA4603}" type="presParOf" srcId="{28BA4AA7-272E-AA4B-AB5A-C910741B8ADD}" destId="{435D44C4-E687-9B48-8CF7-3F14B7218919}" srcOrd="0" destOrd="0" presId="urn:microsoft.com/office/officeart/2005/8/layout/hierarchy6"/>
    <dgm:cxn modelId="{4E93DA39-8CA4-E843-AFBB-0B0BD56B4F83}" type="presParOf" srcId="{28BA4AA7-272E-AA4B-AB5A-C910741B8ADD}" destId="{B19564D3-7D76-C546-8270-A503EB80E9E6}" srcOrd="1" destOrd="0" presId="urn:microsoft.com/office/officeart/2005/8/layout/hierarchy6"/>
    <dgm:cxn modelId="{676B7218-593E-2544-B77D-B21376C714A0}" type="presParOf" srcId="{ABF0F339-A4C4-F24B-AEC5-72B0178390CB}" destId="{3913024F-4436-1C42-90F8-AEA67571B9CB}" srcOrd="2" destOrd="0" presId="urn:microsoft.com/office/officeart/2005/8/layout/hierarchy6"/>
    <dgm:cxn modelId="{3E6D7C98-5BFE-184E-A133-58A270DFB562}" type="presParOf" srcId="{ABF0F339-A4C4-F24B-AEC5-72B0178390CB}" destId="{5B23F017-2B27-BA4E-B824-DD0B987F5AB1}" srcOrd="3" destOrd="0" presId="urn:microsoft.com/office/officeart/2005/8/layout/hierarchy6"/>
    <dgm:cxn modelId="{AB66C56D-ACBC-BB43-B640-C5A53E7D9DB8}" type="presParOf" srcId="{5B23F017-2B27-BA4E-B824-DD0B987F5AB1}" destId="{BB0F8F3B-D86F-6D48-8F45-1DE9372B813D}" srcOrd="0" destOrd="0" presId="urn:microsoft.com/office/officeart/2005/8/layout/hierarchy6"/>
    <dgm:cxn modelId="{6556457F-B0A9-0449-AD88-6224B6526BCA}" type="presParOf" srcId="{5B23F017-2B27-BA4E-B824-DD0B987F5AB1}" destId="{7E087696-62DC-344A-AEBC-C3BA1933AE76}" srcOrd="1" destOrd="0" presId="urn:microsoft.com/office/officeart/2005/8/layout/hierarchy6"/>
    <dgm:cxn modelId="{F739E3A6-1775-CB4B-96AC-404C2AFF64ED}" type="presParOf" srcId="{1568725B-A3FF-E547-9027-5A7D6E1D87BC}" destId="{3267FF54-45B9-5148-847D-B068266BF8E4}"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CC4F5C-C479-C849-893A-EF8AAB5CC530}"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US"/>
        </a:p>
      </dgm:t>
    </dgm:pt>
    <dgm:pt modelId="{B6E20081-178A-6140-BD2F-7E2C76D8900F}">
      <dgm:prSet phldrT="[Text]"/>
      <dgm:spPr/>
      <dgm:t>
        <a:bodyPr/>
        <a:lstStyle/>
        <a:p>
          <a:r>
            <a:rPr lang="en-US" dirty="0"/>
            <a:t>/</a:t>
          </a:r>
        </a:p>
      </dgm:t>
    </dgm:pt>
    <dgm:pt modelId="{7533FFFD-2234-1C41-B735-DA738CE4B69C}" type="parTrans" cxnId="{438B47E8-D7DF-ED41-B756-1222BACEDDC4}">
      <dgm:prSet/>
      <dgm:spPr/>
      <dgm:t>
        <a:bodyPr/>
        <a:lstStyle/>
        <a:p>
          <a:endParaRPr lang="en-US"/>
        </a:p>
      </dgm:t>
    </dgm:pt>
    <dgm:pt modelId="{AD102156-E417-0444-AAB6-B62FD0530786}" type="sibTrans" cxnId="{438B47E8-D7DF-ED41-B756-1222BACEDDC4}">
      <dgm:prSet/>
      <dgm:spPr/>
      <dgm:t>
        <a:bodyPr/>
        <a:lstStyle/>
        <a:p>
          <a:endParaRPr lang="en-US"/>
        </a:p>
      </dgm:t>
    </dgm:pt>
    <dgm:pt modelId="{4C2772A9-6164-3A49-A93F-2FCFAE8AAC1F}" type="asst">
      <dgm:prSet phldrT="[Text]"/>
      <dgm:spPr/>
      <dgm:t>
        <a:bodyPr/>
        <a:lstStyle/>
        <a:p>
          <a:r>
            <a:rPr lang="en-US" dirty="0"/>
            <a:t>ne742</a:t>
          </a:r>
        </a:p>
      </dgm:t>
    </dgm:pt>
    <dgm:pt modelId="{0888AA6B-1A65-A645-B6BD-A2C02B8E55BB}" type="parTrans" cxnId="{082F9B5E-6615-4349-95AC-5D58C9D027B0}">
      <dgm:prSet/>
      <dgm:spPr/>
      <dgm:t>
        <a:bodyPr/>
        <a:lstStyle/>
        <a:p>
          <a:endParaRPr lang="en-US"/>
        </a:p>
      </dgm:t>
    </dgm:pt>
    <dgm:pt modelId="{E1D4EB9B-E6F5-9942-B55B-6D4AE7083C66}" type="sibTrans" cxnId="{082F9B5E-6615-4349-95AC-5D58C9D027B0}">
      <dgm:prSet/>
      <dgm:spPr/>
      <dgm:t>
        <a:bodyPr/>
        <a:lstStyle/>
        <a:p>
          <a:endParaRPr lang="en-US"/>
        </a:p>
      </dgm:t>
    </dgm:pt>
    <dgm:pt modelId="{51887121-1757-D04A-A1C8-36B2617A33DE}">
      <dgm:prSet phldrT="[Text]"/>
      <dgm:spPr/>
      <dgm:t>
        <a:bodyPr/>
        <a:lstStyle/>
        <a:p>
          <a:r>
            <a:rPr lang="en-US" dirty="0" err="1"/>
            <a:t>projectnb</a:t>
          </a:r>
          <a:endParaRPr lang="en-US" dirty="0"/>
        </a:p>
      </dgm:t>
    </dgm:pt>
    <dgm:pt modelId="{FFBDFA88-70A7-3044-95B8-52FA8005027C}" type="parTrans" cxnId="{ACC1DE51-DCE0-B441-8632-285DFDD91894}">
      <dgm:prSet/>
      <dgm:spPr/>
      <dgm:t>
        <a:bodyPr/>
        <a:lstStyle/>
        <a:p>
          <a:endParaRPr lang="en-US"/>
        </a:p>
      </dgm:t>
    </dgm:pt>
    <dgm:pt modelId="{4D170FA7-D29D-1B4D-B8C2-070A35F57D46}" type="sibTrans" cxnId="{ACC1DE51-DCE0-B441-8632-285DFDD91894}">
      <dgm:prSet/>
      <dgm:spPr/>
      <dgm:t>
        <a:bodyPr/>
        <a:lstStyle/>
        <a:p>
          <a:endParaRPr lang="en-US"/>
        </a:p>
      </dgm:t>
    </dgm:pt>
    <dgm:pt modelId="{DE33788E-5E15-C041-A184-1DBE32F8FCEF}">
      <dgm:prSet phldrT="[Text]"/>
      <dgm:spPr/>
      <dgm:t>
        <a:bodyPr/>
        <a:lstStyle/>
        <a:p>
          <a:r>
            <a:rPr lang="en-US" dirty="0"/>
            <a:t>students</a:t>
          </a:r>
        </a:p>
      </dgm:t>
    </dgm:pt>
    <dgm:pt modelId="{83188D6A-44E3-2144-8A3A-3C0E4EB9C100}" type="parTrans" cxnId="{4451D682-2FA5-724A-87E6-87A2767E8CEA}">
      <dgm:prSet/>
      <dgm:spPr/>
      <dgm:t>
        <a:bodyPr/>
        <a:lstStyle/>
        <a:p>
          <a:endParaRPr lang="en-US"/>
        </a:p>
      </dgm:t>
    </dgm:pt>
    <dgm:pt modelId="{44CD67E8-B2EF-E444-8190-B9C326039246}" type="sibTrans" cxnId="{4451D682-2FA5-724A-87E6-87A2767E8CEA}">
      <dgm:prSet/>
      <dgm:spPr/>
      <dgm:t>
        <a:bodyPr/>
        <a:lstStyle/>
        <a:p>
          <a:endParaRPr lang="en-US"/>
        </a:p>
      </dgm:t>
    </dgm:pt>
    <dgm:pt modelId="{7D9BAE4A-8C75-304A-BC02-56AAF3D243F5}">
      <dgm:prSet phldrT="[Text]"/>
      <dgm:spPr/>
      <dgm:t>
        <a:bodyPr/>
        <a:lstStyle/>
        <a:p>
          <a:r>
            <a:rPr lang="en-US" dirty="0" err="1"/>
            <a:t>kylekurk</a:t>
          </a:r>
          <a:endParaRPr lang="en-US" dirty="0"/>
        </a:p>
      </dgm:t>
    </dgm:pt>
    <dgm:pt modelId="{508294DC-02D0-6242-BA53-E3F47BA05C74}" type="parTrans" cxnId="{93C0EE0C-AB7D-564F-B05C-172C33DD439D}">
      <dgm:prSet/>
      <dgm:spPr/>
      <dgm:t>
        <a:bodyPr/>
        <a:lstStyle/>
        <a:p>
          <a:endParaRPr lang="en-US"/>
        </a:p>
      </dgm:t>
    </dgm:pt>
    <dgm:pt modelId="{723D93B3-48DA-FC47-9E42-F828B5399A8E}" type="sibTrans" cxnId="{93C0EE0C-AB7D-564F-B05C-172C33DD439D}">
      <dgm:prSet/>
      <dgm:spPr/>
      <dgm:t>
        <a:bodyPr/>
        <a:lstStyle/>
        <a:p>
          <a:endParaRPr lang="en-US"/>
        </a:p>
      </dgm:t>
    </dgm:pt>
    <dgm:pt modelId="{262F52C7-2A58-EE49-9CEE-BEC55F71565F}" type="asst">
      <dgm:prSet/>
      <dgm:spPr/>
      <dgm:t>
        <a:bodyPr/>
        <a:lstStyle/>
        <a:p>
          <a:r>
            <a:rPr lang="en-US" dirty="0"/>
            <a:t>materials</a:t>
          </a:r>
        </a:p>
      </dgm:t>
    </dgm:pt>
    <dgm:pt modelId="{A964A31F-01C9-1442-B520-654E67D4EB5A}" type="parTrans" cxnId="{F38A3CEC-20E1-CE4B-9272-2B1092083F51}">
      <dgm:prSet/>
      <dgm:spPr/>
      <dgm:t>
        <a:bodyPr/>
        <a:lstStyle/>
        <a:p>
          <a:endParaRPr lang="en-US"/>
        </a:p>
      </dgm:t>
    </dgm:pt>
    <dgm:pt modelId="{3DA36ED8-D999-AE4D-85C9-F292ED0ABB07}" type="sibTrans" cxnId="{F38A3CEC-20E1-CE4B-9272-2B1092083F51}">
      <dgm:prSet/>
      <dgm:spPr/>
      <dgm:t>
        <a:bodyPr/>
        <a:lstStyle/>
        <a:p>
          <a:endParaRPr lang="en-US"/>
        </a:p>
      </dgm:t>
    </dgm:pt>
    <dgm:pt modelId="{4D06A95B-CCC2-7546-8FF8-B887F041787F}">
      <dgm:prSet phldrT="[Text]"/>
      <dgm:spPr/>
      <dgm:t>
        <a:bodyPr/>
        <a:lstStyle/>
        <a:p>
          <a:r>
            <a:rPr lang="en-US" dirty="0" err="1"/>
            <a:t>lbakst</a:t>
          </a:r>
          <a:endParaRPr lang="en-US" dirty="0"/>
        </a:p>
      </dgm:t>
    </dgm:pt>
    <dgm:pt modelId="{17D80671-330B-C545-BFD4-2768FEDF29DC}" type="parTrans" cxnId="{ECAC72C9-C713-694A-832B-8FC9A1EEDEAE}">
      <dgm:prSet/>
      <dgm:spPr/>
      <dgm:t>
        <a:bodyPr/>
        <a:lstStyle/>
        <a:p>
          <a:endParaRPr lang="en-US"/>
        </a:p>
      </dgm:t>
    </dgm:pt>
    <dgm:pt modelId="{EE79DADD-20B3-C241-B77E-8DDC51973732}" type="sibTrans" cxnId="{ECAC72C9-C713-694A-832B-8FC9A1EEDEAE}">
      <dgm:prSet/>
      <dgm:spPr/>
      <dgm:t>
        <a:bodyPr/>
        <a:lstStyle/>
        <a:p>
          <a:endParaRPr lang="en-US"/>
        </a:p>
      </dgm:t>
    </dgm:pt>
    <dgm:pt modelId="{93C3B470-557B-5647-BA37-C0FC9ABE7970}" type="asst">
      <dgm:prSet/>
      <dgm:spPr/>
      <dgm:t>
        <a:bodyPr/>
        <a:lstStyle/>
        <a:p>
          <a:r>
            <a:rPr lang="en-US" dirty="0" err="1"/>
            <a:t>fmriprep.tar</a:t>
          </a:r>
          <a:endParaRPr lang="en-US" dirty="0"/>
        </a:p>
      </dgm:t>
    </dgm:pt>
    <dgm:pt modelId="{D18EB181-672D-154B-9350-9FFFEDFFA791}" type="parTrans" cxnId="{9744CCAA-9921-5043-B17A-FE1697126325}">
      <dgm:prSet/>
      <dgm:spPr/>
      <dgm:t>
        <a:bodyPr/>
        <a:lstStyle/>
        <a:p>
          <a:endParaRPr lang="en-US"/>
        </a:p>
      </dgm:t>
    </dgm:pt>
    <dgm:pt modelId="{0BE1D12B-0ABA-B844-85DB-037E1B32B963}" type="sibTrans" cxnId="{9744CCAA-9921-5043-B17A-FE1697126325}">
      <dgm:prSet/>
      <dgm:spPr/>
      <dgm:t>
        <a:bodyPr/>
        <a:lstStyle/>
        <a:p>
          <a:endParaRPr lang="en-US"/>
        </a:p>
      </dgm:t>
    </dgm:pt>
    <dgm:pt modelId="{B95BC6D7-9EC2-694B-A16D-2F230BC6A3C1}" type="asst">
      <dgm:prSet/>
      <dgm:spPr/>
      <dgm:t>
        <a:bodyPr/>
        <a:lstStyle/>
        <a:p>
          <a:r>
            <a:rPr lang="en-US" dirty="0" err="1"/>
            <a:t>code.py</a:t>
          </a:r>
          <a:endParaRPr lang="en-US" dirty="0"/>
        </a:p>
      </dgm:t>
    </dgm:pt>
    <dgm:pt modelId="{7D418A67-8588-CE47-9E52-1F3B64E57039}" type="parTrans" cxnId="{9D964FEF-13B2-DC4C-A505-31DC02A36360}">
      <dgm:prSet/>
      <dgm:spPr/>
      <dgm:t>
        <a:bodyPr/>
        <a:lstStyle/>
        <a:p>
          <a:endParaRPr lang="en-US"/>
        </a:p>
      </dgm:t>
    </dgm:pt>
    <dgm:pt modelId="{02FB9AA2-1397-4E47-A15E-B82DED312570}" type="sibTrans" cxnId="{9D964FEF-13B2-DC4C-A505-31DC02A36360}">
      <dgm:prSet/>
      <dgm:spPr/>
      <dgm:t>
        <a:bodyPr/>
        <a:lstStyle/>
        <a:p>
          <a:endParaRPr lang="en-US"/>
        </a:p>
      </dgm:t>
    </dgm:pt>
    <dgm:pt modelId="{1568725B-A3FF-E547-9027-5A7D6E1D87BC}" type="pres">
      <dgm:prSet presAssocID="{F2CC4F5C-C479-C849-893A-EF8AAB5CC530}" presName="mainComposite" presStyleCnt="0">
        <dgm:presLayoutVars>
          <dgm:chPref val="1"/>
          <dgm:dir/>
          <dgm:animOne val="branch"/>
          <dgm:animLvl val="lvl"/>
          <dgm:resizeHandles val="exact"/>
        </dgm:presLayoutVars>
      </dgm:prSet>
      <dgm:spPr/>
    </dgm:pt>
    <dgm:pt modelId="{995A61FF-2E06-D44D-AB80-253D1591C4CA}" type="pres">
      <dgm:prSet presAssocID="{F2CC4F5C-C479-C849-893A-EF8AAB5CC530}" presName="hierFlow" presStyleCnt="0"/>
      <dgm:spPr/>
    </dgm:pt>
    <dgm:pt modelId="{63D93ED7-4AAB-424C-8320-A94F2344033F}" type="pres">
      <dgm:prSet presAssocID="{F2CC4F5C-C479-C849-893A-EF8AAB5CC530}" presName="hierChild1" presStyleCnt="0">
        <dgm:presLayoutVars>
          <dgm:chPref val="1"/>
          <dgm:animOne val="branch"/>
          <dgm:animLvl val="lvl"/>
        </dgm:presLayoutVars>
      </dgm:prSet>
      <dgm:spPr/>
    </dgm:pt>
    <dgm:pt modelId="{61DB4F0F-7B08-5D49-B4C0-FB954C2471DD}" type="pres">
      <dgm:prSet presAssocID="{B6E20081-178A-6140-BD2F-7E2C76D8900F}" presName="Name14" presStyleCnt="0"/>
      <dgm:spPr/>
    </dgm:pt>
    <dgm:pt modelId="{1D3D12F6-9512-5E40-886D-01C73BA79EF2}" type="pres">
      <dgm:prSet presAssocID="{B6E20081-178A-6140-BD2F-7E2C76D8900F}" presName="level1Shape" presStyleLbl="node0" presStyleIdx="0" presStyleCnt="1">
        <dgm:presLayoutVars>
          <dgm:chPref val="3"/>
        </dgm:presLayoutVars>
      </dgm:prSet>
      <dgm:spPr/>
    </dgm:pt>
    <dgm:pt modelId="{BD5CD34F-A718-C946-A62D-95E037ECF076}" type="pres">
      <dgm:prSet presAssocID="{B6E20081-178A-6140-BD2F-7E2C76D8900F}" presName="hierChild2" presStyleCnt="0"/>
      <dgm:spPr/>
    </dgm:pt>
    <dgm:pt modelId="{BB958662-F517-E543-ACA6-E7ADA761C076}" type="pres">
      <dgm:prSet presAssocID="{FFBDFA88-70A7-3044-95B8-52FA8005027C}" presName="Name19" presStyleLbl="parChTrans1D2" presStyleIdx="0" presStyleCnt="1"/>
      <dgm:spPr/>
    </dgm:pt>
    <dgm:pt modelId="{00888955-BB08-A342-AA0C-74FDDD780453}" type="pres">
      <dgm:prSet presAssocID="{51887121-1757-D04A-A1C8-36B2617A33DE}" presName="Name21" presStyleCnt="0"/>
      <dgm:spPr/>
    </dgm:pt>
    <dgm:pt modelId="{2EAAFCE9-6704-2948-B799-A0DD9211A051}" type="pres">
      <dgm:prSet presAssocID="{51887121-1757-D04A-A1C8-36B2617A33DE}" presName="level2Shape" presStyleLbl="node2" presStyleIdx="0" presStyleCnt="1"/>
      <dgm:spPr/>
    </dgm:pt>
    <dgm:pt modelId="{25EB66FB-2D59-8D43-A648-9C3504C85AAA}" type="pres">
      <dgm:prSet presAssocID="{51887121-1757-D04A-A1C8-36B2617A33DE}" presName="hierChild3" presStyleCnt="0"/>
      <dgm:spPr/>
    </dgm:pt>
    <dgm:pt modelId="{7FE2045B-3F24-E641-9E27-C720BD892159}" type="pres">
      <dgm:prSet presAssocID="{0888AA6B-1A65-A645-B6BD-A2C02B8E55BB}" presName="Name19" presStyleLbl="parChTrans1D3" presStyleIdx="0" presStyleCnt="1"/>
      <dgm:spPr/>
    </dgm:pt>
    <dgm:pt modelId="{A69B85D8-1837-EB42-8D3E-571F4DDC1ABC}" type="pres">
      <dgm:prSet presAssocID="{4C2772A9-6164-3A49-A93F-2FCFAE8AAC1F}" presName="Name21" presStyleCnt="0"/>
      <dgm:spPr/>
    </dgm:pt>
    <dgm:pt modelId="{FE36E4FC-53FD-CE4C-86E6-F402068B1BAA}" type="pres">
      <dgm:prSet presAssocID="{4C2772A9-6164-3A49-A93F-2FCFAE8AAC1F}" presName="level2Shape" presStyleLbl="asst2" presStyleIdx="0" presStyleCnt="4"/>
      <dgm:spPr/>
    </dgm:pt>
    <dgm:pt modelId="{7CBE7E08-188F-3442-8A6D-C2383AF07530}" type="pres">
      <dgm:prSet presAssocID="{4C2772A9-6164-3A49-A93F-2FCFAE8AAC1F}" presName="hierChild3" presStyleCnt="0"/>
      <dgm:spPr/>
    </dgm:pt>
    <dgm:pt modelId="{5961BBC9-1A63-8540-9EF4-BA94DB44ABDA}" type="pres">
      <dgm:prSet presAssocID="{A964A31F-01C9-1442-B520-654E67D4EB5A}" presName="Name19" presStyleLbl="parChTrans1D4" presStyleIdx="0" presStyleCnt="6"/>
      <dgm:spPr/>
    </dgm:pt>
    <dgm:pt modelId="{F1B31154-E949-5C45-846C-5911F436277F}" type="pres">
      <dgm:prSet presAssocID="{262F52C7-2A58-EE49-9CEE-BEC55F71565F}" presName="Name21" presStyleCnt="0"/>
      <dgm:spPr/>
    </dgm:pt>
    <dgm:pt modelId="{BBFA7E84-7D40-4D4D-BDD9-86E1CBF32936}" type="pres">
      <dgm:prSet presAssocID="{262F52C7-2A58-EE49-9CEE-BEC55F71565F}" presName="level2Shape" presStyleLbl="asst2" presStyleIdx="1" presStyleCnt="4"/>
      <dgm:spPr/>
    </dgm:pt>
    <dgm:pt modelId="{CE0B416D-3A47-734B-BA2C-17E22DF0A2AB}" type="pres">
      <dgm:prSet presAssocID="{262F52C7-2A58-EE49-9CEE-BEC55F71565F}" presName="hierChild3" presStyleCnt="0"/>
      <dgm:spPr/>
    </dgm:pt>
    <dgm:pt modelId="{9F3ADFAC-AFE5-D642-9CEA-CD5F269F2875}" type="pres">
      <dgm:prSet presAssocID="{D18EB181-672D-154B-9350-9FFFEDFFA791}" presName="Name19" presStyleLbl="parChTrans1D4" presStyleIdx="1" presStyleCnt="6"/>
      <dgm:spPr/>
    </dgm:pt>
    <dgm:pt modelId="{063F4EBE-F27C-FE47-A196-9059E94A3E7C}" type="pres">
      <dgm:prSet presAssocID="{93C3B470-557B-5647-BA37-C0FC9ABE7970}" presName="Name21" presStyleCnt="0"/>
      <dgm:spPr/>
    </dgm:pt>
    <dgm:pt modelId="{1B562B4F-6333-BD43-A126-091F349B0523}" type="pres">
      <dgm:prSet presAssocID="{93C3B470-557B-5647-BA37-C0FC9ABE7970}" presName="level2Shape" presStyleLbl="asst2" presStyleIdx="2" presStyleCnt="4"/>
      <dgm:spPr>
        <a:prstGeom prst="ellipse">
          <a:avLst/>
        </a:prstGeom>
      </dgm:spPr>
    </dgm:pt>
    <dgm:pt modelId="{1F92C532-8BDE-DE45-8C27-B13A6746C8D5}" type="pres">
      <dgm:prSet presAssocID="{93C3B470-557B-5647-BA37-C0FC9ABE7970}" presName="hierChild3" presStyleCnt="0"/>
      <dgm:spPr/>
    </dgm:pt>
    <dgm:pt modelId="{EC4D2009-73EA-7A40-8F23-C20094881FD7}" type="pres">
      <dgm:prSet presAssocID="{7D418A67-8588-CE47-9E52-1F3B64E57039}" presName="Name19" presStyleLbl="parChTrans1D4" presStyleIdx="2" presStyleCnt="6"/>
      <dgm:spPr/>
    </dgm:pt>
    <dgm:pt modelId="{3F0233E1-6DED-6C4E-83D1-FA6638700680}" type="pres">
      <dgm:prSet presAssocID="{B95BC6D7-9EC2-694B-A16D-2F230BC6A3C1}" presName="Name21" presStyleCnt="0"/>
      <dgm:spPr/>
    </dgm:pt>
    <dgm:pt modelId="{E6A071D0-9891-804E-92EF-82D3F0059B94}" type="pres">
      <dgm:prSet presAssocID="{B95BC6D7-9EC2-694B-A16D-2F230BC6A3C1}" presName="level2Shape" presStyleLbl="asst2" presStyleIdx="3" presStyleCnt="4"/>
      <dgm:spPr>
        <a:prstGeom prst="ellipse">
          <a:avLst/>
        </a:prstGeom>
      </dgm:spPr>
    </dgm:pt>
    <dgm:pt modelId="{C9924928-0FDD-974F-AB24-432CFE7BB0DE}" type="pres">
      <dgm:prSet presAssocID="{B95BC6D7-9EC2-694B-A16D-2F230BC6A3C1}" presName="hierChild3" presStyleCnt="0"/>
      <dgm:spPr/>
    </dgm:pt>
    <dgm:pt modelId="{B736323D-4056-E14E-A7DE-481E9F8BDD8A}" type="pres">
      <dgm:prSet presAssocID="{83188D6A-44E3-2144-8A3A-3C0E4EB9C100}" presName="Name19" presStyleLbl="parChTrans1D4" presStyleIdx="3" presStyleCnt="6"/>
      <dgm:spPr/>
    </dgm:pt>
    <dgm:pt modelId="{2CDB0D0E-AAF0-D64D-BA3D-2F946586263D}" type="pres">
      <dgm:prSet presAssocID="{DE33788E-5E15-C041-A184-1DBE32F8FCEF}" presName="Name21" presStyleCnt="0"/>
      <dgm:spPr/>
    </dgm:pt>
    <dgm:pt modelId="{5D794198-3905-8B47-A69E-94F31DFC2BD7}" type="pres">
      <dgm:prSet presAssocID="{DE33788E-5E15-C041-A184-1DBE32F8FCEF}" presName="level2Shape" presStyleLbl="node4" presStyleIdx="0" presStyleCnt="3"/>
      <dgm:spPr/>
    </dgm:pt>
    <dgm:pt modelId="{ABF0F339-A4C4-F24B-AEC5-72B0178390CB}" type="pres">
      <dgm:prSet presAssocID="{DE33788E-5E15-C041-A184-1DBE32F8FCEF}" presName="hierChild3" presStyleCnt="0"/>
      <dgm:spPr/>
    </dgm:pt>
    <dgm:pt modelId="{66106723-4CFC-954A-B8F5-1F645B357DE2}" type="pres">
      <dgm:prSet presAssocID="{508294DC-02D0-6242-BA53-E3F47BA05C74}" presName="Name19" presStyleLbl="parChTrans1D4" presStyleIdx="4" presStyleCnt="6"/>
      <dgm:spPr/>
    </dgm:pt>
    <dgm:pt modelId="{28BA4AA7-272E-AA4B-AB5A-C910741B8ADD}" type="pres">
      <dgm:prSet presAssocID="{7D9BAE4A-8C75-304A-BC02-56AAF3D243F5}" presName="Name21" presStyleCnt="0"/>
      <dgm:spPr/>
    </dgm:pt>
    <dgm:pt modelId="{435D44C4-E687-9B48-8CF7-3F14B7218919}" type="pres">
      <dgm:prSet presAssocID="{7D9BAE4A-8C75-304A-BC02-56AAF3D243F5}" presName="level2Shape" presStyleLbl="node4" presStyleIdx="1" presStyleCnt="3"/>
      <dgm:spPr/>
    </dgm:pt>
    <dgm:pt modelId="{B19564D3-7D76-C546-8270-A503EB80E9E6}" type="pres">
      <dgm:prSet presAssocID="{7D9BAE4A-8C75-304A-BC02-56AAF3D243F5}" presName="hierChild3" presStyleCnt="0"/>
      <dgm:spPr/>
    </dgm:pt>
    <dgm:pt modelId="{3913024F-4436-1C42-90F8-AEA67571B9CB}" type="pres">
      <dgm:prSet presAssocID="{17D80671-330B-C545-BFD4-2768FEDF29DC}" presName="Name19" presStyleLbl="parChTrans1D4" presStyleIdx="5" presStyleCnt="6"/>
      <dgm:spPr/>
    </dgm:pt>
    <dgm:pt modelId="{5B23F017-2B27-BA4E-B824-DD0B987F5AB1}" type="pres">
      <dgm:prSet presAssocID="{4D06A95B-CCC2-7546-8FF8-B887F041787F}" presName="Name21" presStyleCnt="0"/>
      <dgm:spPr/>
    </dgm:pt>
    <dgm:pt modelId="{BB0F8F3B-D86F-6D48-8F45-1DE9372B813D}" type="pres">
      <dgm:prSet presAssocID="{4D06A95B-CCC2-7546-8FF8-B887F041787F}" presName="level2Shape" presStyleLbl="node4" presStyleIdx="2" presStyleCnt="3"/>
      <dgm:spPr/>
    </dgm:pt>
    <dgm:pt modelId="{7E087696-62DC-344A-AEBC-C3BA1933AE76}" type="pres">
      <dgm:prSet presAssocID="{4D06A95B-CCC2-7546-8FF8-B887F041787F}" presName="hierChild3" presStyleCnt="0"/>
      <dgm:spPr/>
    </dgm:pt>
    <dgm:pt modelId="{3267FF54-45B9-5148-847D-B068266BF8E4}" type="pres">
      <dgm:prSet presAssocID="{F2CC4F5C-C479-C849-893A-EF8AAB5CC530}" presName="bgShapesFlow" presStyleCnt="0"/>
      <dgm:spPr/>
    </dgm:pt>
  </dgm:ptLst>
  <dgm:cxnLst>
    <dgm:cxn modelId="{71A9F000-9EFE-6647-B012-2B676BFD811C}" type="presOf" srcId="{7D9BAE4A-8C75-304A-BC02-56AAF3D243F5}" destId="{435D44C4-E687-9B48-8CF7-3F14B7218919}" srcOrd="0" destOrd="0" presId="urn:microsoft.com/office/officeart/2005/8/layout/hierarchy6"/>
    <dgm:cxn modelId="{36D4B809-D710-1747-84E6-E801036E79AA}" type="presOf" srcId="{508294DC-02D0-6242-BA53-E3F47BA05C74}" destId="{66106723-4CFC-954A-B8F5-1F645B357DE2}" srcOrd="0" destOrd="0" presId="urn:microsoft.com/office/officeart/2005/8/layout/hierarchy6"/>
    <dgm:cxn modelId="{CD60530A-EA03-154C-A491-99A5C6FA9592}" type="presOf" srcId="{4D06A95B-CCC2-7546-8FF8-B887F041787F}" destId="{BB0F8F3B-D86F-6D48-8F45-1DE9372B813D}" srcOrd="0" destOrd="0" presId="urn:microsoft.com/office/officeart/2005/8/layout/hierarchy6"/>
    <dgm:cxn modelId="{93C0EE0C-AB7D-564F-B05C-172C33DD439D}" srcId="{DE33788E-5E15-C041-A184-1DBE32F8FCEF}" destId="{7D9BAE4A-8C75-304A-BC02-56AAF3D243F5}" srcOrd="0" destOrd="0" parTransId="{508294DC-02D0-6242-BA53-E3F47BA05C74}" sibTransId="{723D93B3-48DA-FC47-9E42-F828B5399A8E}"/>
    <dgm:cxn modelId="{FFF2FF15-9C47-934A-AD95-2BA1C283A30D}" type="presOf" srcId="{F2CC4F5C-C479-C849-893A-EF8AAB5CC530}" destId="{1568725B-A3FF-E547-9027-5A7D6E1D87BC}" srcOrd="0" destOrd="0" presId="urn:microsoft.com/office/officeart/2005/8/layout/hierarchy6"/>
    <dgm:cxn modelId="{51936A25-55E6-CA44-A8A2-DFC63CD65060}" type="presOf" srcId="{D18EB181-672D-154B-9350-9FFFEDFFA791}" destId="{9F3ADFAC-AFE5-D642-9CEA-CD5F269F2875}" srcOrd="0" destOrd="0" presId="urn:microsoft.com/office/officeart/2005/8/layout/hierarchy6"/>
    <dgm:cxn modelId="{503AE333-EEA4-7C4D-8119-3FFAEE159231}" type="presOf" srcId="{A964A31F-01C9-1442-B520-654E67D4EB5A}" destId="{5961BBC9-1A63-8540-9EF4-BA94DB44ABDA}" srcOrd="0" destOrd="0" presId="urn:microsoft.com/office/officeart/2005/8/layout/hierarchy6"/>
    <dgm:cxn modelId="{113A4737-0E7E-6747-A96B-715E7FFDE3EE}" type="presOf" srcId="{B95BC6D7-9EC2-694B-A16D-2F230BC6A3C1}" destId="{E6A071D0-9891-804E-92EF-82D3F0059B94}" srcOrd="0" destOrd="0" presId="urn:microsoft.com/office/officeart/2005/8/layout/hierarchy6"/>
    <dgm:cxn modelId="{ACC1DE51-DCE0-B441-8632-285DFDD91894}" srcId="{B6E20081-178A-6140-BD2F-7E2C76D8900F}" destId="{51887121-1757-D04A-A1C8-36B2617A33DE}" srcOrd="0" destOrd="0" parTransId="{FFBDFA88-70A7-3044-95B8-52FA8005027C}" sibTransId="{4D170FA7-D29D-1B4D-B8C2-070A35F57D46}"/>
    <dgm:cxn modelId="{082F9B5E-6615-4349-95AC-5D58C9D027B0}" srcId="{51887121-1757-D04A-A1C8-36B2617A33DE}" destId="{4C2772A9-6164-3A49-A93F-2FCFAE8AAC1F}" srcOrd="0" destOrd="0" parTransId="{0888AA6B-1A65-A645-B6BD-A2C02B8E55BB}" sibTransId="{E1D4EB9B-E6F5-9942-B55B-6D4AE7083C66}"/>
    <dgm:cxn modelId="{A7A08A60-8F79-C04B-B6B6-665E09894B21}" type="presOf" srcId="{93C3B470-557B-5647-BA37-C0FC9ABE7970}" destId="{1B562B4F-6333-BD43-A126-091F349B0523}" srcOrd="0" destOrd="0" presId="urn:microsoft.com/office/officeart/2005/8/layout/hierarchy6"/>
    <dgm:cxn modelId="{4E9A3B65-4692-9C40-9E81-5ABB282F06C3}" type="presOf" srcId="{17D80671-330B-C545-BFD4-2768FEDF29DC}" destId="{3913024F-4436-1C42-90F8-AEA67571B9CB}" srcOrd="0" destOrd="0" presId="urn:microsoft.com/office/officeart/2005/8/layout/hierarchy6"/>
    <dgm:cxn modelId="{B8B57C71-79C0-0448-9F68-F5741843A67B}" type="presOf" srcId="{B6E20081-178A-6140-BD2F-7E2C76D8900F}" destId="{1D3D12F6-9512-5E40-886D-01C73BA79EF2}" srcOrd="0" destOrd="0" presId="urn:microsoft.com/office/officeart/2005/8/layout/hierarchy6"/>
    <dgm:cxn modelId="{4CDDAF72-A220-6644-A785-72F1BD7FA561}" type="presOf" srcId="{FFBDFA88-70A7-3044-95B8-52FA8005027C}" destId="{BB958662-F517-E543-ACA6-E7ADA761C076}" srcOrd="0" destOrd="0" presId="urn:microsoft.com/office/officeart/2005/8/layout/hierarchy6"/>
    <dgm:cxn modelId="{4451D682-2FA5-724A-87E6-87A2767E8CEA}" srcId="{4C2772A9-6164-3A49-A93F-2FCFAE8AAC1F}" destId="{DE33788E-5E15-C041-A184-1DBE32F8FCEF}" srcOrd="1" destOrd="0" parTransId="{83188D6A-44E3-2144-8A3A-3C0E4EB9C100}" sibTransId="{44CD67E8-B2EF-E444-8190-B9C326039246}"/>
    <dgm:cxn modelId="{BDF6FF91-0225-4C47-A92E-3DA8FC0B7CDC}" type="presOf" srcId="{83188D6A-44E3-2144-8A3A-3C0E4EB9C100}" destId="{B736323D-4056-E14E-A7DE-481E9F8BDD8A}" srcOrd="0" destOrd="0" presId="urn:microsoft.com/office/officeart/2005/8/layout/hierarchy6"/>
    <dgm:cxn modelId="{904C99A3-22DD-794F-B514-A4E9D0BD3B3B}" type="presOf" srcId="{7D418A67-8588-CE47-9E52-1F3B64E57039}" destId="{EC4D2009-73EA-7A40-8F23-C20094881FD7}" srcOrd="0" destOrd="0" presId="urn:microsoft.com/office/officeart/2005/8/layout/hierarchy6"/>
    <dgm:cxn modelId="{9744CCAA-9921-5043-B17A-FE1697126325}" srcId="{262F52C7-2A58-EE49-9CEE-BEC55F71565F}" destId="{93C3B470-557B-5647-BA37-C0FC9ABE7970}" srcOrd="0" destOrd="0" parTransId="{D18EB181-672D-154B-9350-9FFFEDFFA791}" sibTransId="{0BE1D12B-0ABA-B844-85DB-037E1B32B963}"/>
    <dgm:cxn modelId="{6AA548BA-2210-074A-9020-FD608CE7D9BB}" type="presOf" srcId="{51887121-1757-D04A-A1C8-36B2617A33DE}" destId="{2EAAFCE9-6704-2948-B799-A0DD9211A051}" srcOrd="0" destOrd="0" presId="urn:microsoft.com/office/officeart/2005/8/layout/hierarchy6"/>
    <dgm:cxn modelId="{222DB3C1-B332-3241-8AA2-BEFC54419283}" type="presOf" srcId="{DE33788E-5E15-C041-A184-1DBE32F8FCEF}" destId="{5D794198-3905-8B47-A69E-94F31DFC2BD7}" srcOrd="0" destOrd="0" presId="urn:microsoft.com/office/officeart/2005/8/layout/hierarchy6"/>
    <dgm:cxn modelId="{ECAC72C9-C713-694A-832B-8FC9A1EEDEAE}" srcId="{DE33788E-5E15-C041-A184-1DBE32F8FCEF}" destId="{4D06A95B-CCC2-7546-8FF8-B887F041787F}" srcOrd="1" destOrd="0" parTransId="{17D80671-330B-C545-BFD4-2768FEDF29DC}" sibTransId="{EE79DADD-20B3-C241-B77E-8DDC51973732}"/>
    <dgm:cxn modelId="{557A92D3-7AD8-6D45-923A-C297947AB60B}" type="presOf" srcId="{0888AA6B-1A65-A645-B6BD-A2C02B8E55BB}" destId="{7FE2045B-3F24-E641-9E27-C720BD892159}" srcOrd="0" destOrd="0" presId="urn:microsoft.com/office/officeart/2005/8/layout/hierarchy6"/>
    <dgm:cxn modelId="{E13602DE-72EC-584A-BD52-9A1443BF98DA}" type="presOf" srcId="{262F52C7-2A58-EE49-9CEE-BEC55F71565F}" destId="{BBFA7E84-7D40-4D4D-BDD9-86E1CBF32936}" srcOrd="0" destOrd="0" presId="urn:microsoft.com/office/officeart/2005/8/layout/hierarchy6"/>
    <dgm:cxn modelId="{438B47E8-D7DF-ED41-B756-1222BACEDDC4}" srcId="{F2CC4F5C-C479-C849-893A-EF8AAB5CC530}" destId="{B6E20081-178A-6140-BD2F-7E2C76D8900F}" srcOrd="0" destOrd="0" parTransId="{7533FFFD-2234-1C41-B735-DA738CE4B69C}" sibTransId="{AD102156-E417-0444-AAB6-B62FD0530786}"/>
    <dgm:cxn modelId="{F38A3CEC-20E1-CE4B-9272-2B1092083F51}" srcId="{4C2772A9-6164-3A49-A93F-2FCFAE8AAC1F}" destId="{262F52C7-2A58-EE49-9CEE-BEC55F71565F}" srcOrd="0" destOrd="0" parTransId="{A964A31F-01C9-1442-B520-654E67D4EB5A}" sibTransId="{3DA36ED8-D999-AE4D-85C9-F292ED0ABB07}"/>
    <dgm:cxn modelId="{4D9EBAEC-4D3A-1640-A229-933D2326B8F9}" type="presOf" srcId="{4C2772A9-6164-3A49-A93F-2FCFAE8AAC1F}" destId="{FE36E4FC-53FD-CE4C-86E6-F402068B1BAA}" srcOrd="0" destOrd="0" presId="urn:microsoft.com/office/officeart/2005/8/layout/hierarchy6"/>
    <dgm:cxn modelId="{9D964FEF-13B2-DC4C-A505-31DC02A36360}" srcId="{262F52C7-2A58-EE49-9CEE-BEC55F71565F}" destId="{B95BC6D7-9EC2-694B-A16D-2F230BC6A3C1}" srcOrd="1" destOrd="0" parTransId="{7D418A67-8588-CE47-9E52-1F3B64E57039}" sibTransId="{02FB9AA2-1397-4E47-A15E-B82DED312570}"/>
    <dgm:cxn modelId="{C76FF5AB-3634-7049-80F7-1AF22AB8E0D2}" type="presParOf" srcId="{1568725B-A3FF-E547-9027-5A7D6E1D87BC}" destId="{995A61FF-2E06-D44D-AB80-253D1591C4CA}" srcOrd="0" destOrd="0" presId="urn:microsoft.com/office/officeart/2005/8/layout/hierarchy6"/>
    <dgm:cxn modelId="{689FC601-C293-AE46-96FB-16A053E8D888}" type="presParOf" srcId="{995A61FF-2E06-D44D-AB80-253D1591C4CA}" destId="{63D93ED7-4AAB-424C-8320-A94F2344033F}" srcOrd="0" destOrd="0" presId="urn:microsoft.com/office/officeart/2005/8/layout/hierarchy6"/>
    <dgm:cxn modelId="{2A144B7C-D90E-284E-AEDF-8CC1BC9CD8C4}" type="presParOf" srcId="{63D93ED7-4AAB-424C-8320-A94F2344033F}" destId="{61DB4F0F-7B08-5D49-B4C0-FB954C2471DD}" srcOrd="0" destOrd="0" presId="urn:microsoft.com/office/officeart/2005/8/layout/hierarchy6"/>
    <dgm:cxn modelId="{763B2209-0CD9-2B47-B3FD-10BC97C2155C}" type="presParOf" srcId="{61DB4F0F-7B08-5D49-B4C0-FB954C2471DD}" destId="{1D3D12F6-9512-5E40-886D-01C73BA79EF2}" srcOrd="0" destOrd="0" presId="urn:microsoft.com/office/officeart/2005/8/layout/hierarchy6"/>
    <dgm:cxn modelId="{B662DF35-EBA5-CC4F-8C67-0D9B67326A3D}" type="presParOf" srcId="{61DB4F0F-7B08-5D49-B4C0-FB954C2471DD}" destId="{BD5CD34F-A718-C946-A62D-95E037ECF076}" srcOrd="1" destOrd="0" presId="urn:microsoft.com/office/officeart/2005/8/layout/hierarchy6"/>
    <dgm:cxn modelId="{2DC77E41-3D8D-8E46-86E1-C84B07BDC0B2}" type="presParOf" srcId="{BD5CD34F-A718-C946-A62D-95E037ECF076}" destId="{BB958662-F517-E543-ACA6-E7ADA761C076}" srcOrd="0" destOrd="0" presId="urn:microsoft.com/office/officeart/2005/8/layout/hierarchy6"/>
    <dgm:cxn modelId="{41F26CAF-B0B5-7141-82F0-F3AE9E5B978C}" type="presParOf" srcId="{BD5CD34F-A718-C946-A62D-95E037ECF076}" destId="{00888955-BB08-A342-AA0C-74FDDD780453}" srcOrd="1" destOrd="0" presId="urn:microsoft.com/office/officeart/2005/8/layout/hierarchy6"/>
    <dgm:cxn modelId="{F21F0E98-6E20-AE47-9DE1-05878545ABEA}" type="presParOf" srcId="{00888955-BB08-A342-AA0C-74FDDD780453}" destId="{2EAAFCE9-6704-2948-B799-A0DD9211A051}" srcOrd="0" destOrd="0" presId="urn:microsoft.com/office/officeart/2005/8/layout/hierarchy6"/>
    <dgm:cxn modelId="{620311C5-78EC-DA4B-820E-42C66E91B164}" type="presParOf" srcId="{00888955-BB08-A342-AA0C-74FDDD780453}" destId="{25EB66FB-2D59-8D43-A648-9C3504C85AAA}" srcOrd="1" destOrd="0" presId="urn:microsoft.com/office/officeart/2005/8/layout/hierarchy6"/>
    <dgm:cxn modelId="{D8D44B2E-23DE-774B-B652-F46121FC0ED2}" type="presParOf" srcId="{25EB66FB-2D59-8D43-A648-9C3504C85AAA}" destId="{7FE2045B-3F24-E641-9E27-C720BD892159}" srcOrd="0" destOrd="0" presId="urn:microsoft.com/office/officeart/2005/8/layout/hierarchy6"/>
    <dgm:cxn modelId="{3CC4D405-3C11-EF45-B1D6-4FA714C11DAA}" type="presParOf" srcId="{25EB66FB-2D59-8D43-A648-9C3504C85AAA}" destId="{A69B85D8-1837-EB42-8D3E-571F4DDC1ABC}" srcOrd="1" destOrd="0" presId="urn:microsoft.com/office/officeart/2005/8/layout/hierarchy6"/>
    <dgm:cxn modelId="{8B1A3E1E-E0AF-8D43-BFCA-05D7E3420D75}" type="presParOf" srcId="{A69B85D8-1837-EB42-8D3E-571F4DDC1ABC}" destId="{FE36E4FC-53FD-CE4C-86E6-F402068B1BAA}" srcOrd="0" destOrd="0" presId="urn:microsoft.com/office/officeart/2005/8/layout/hierarchy6"/>
    <dgm:cxn modelId="{C0517FB0-A027-2B47-B0FE-A8565FB79CF7}" type="presParOf" srcId="{A69B85D8-1837-EB42-8D3E-571F4DDC1ABC}" destId="{7CBE7E08-188F-3442-8A6D-C2383AF07530}" srcOrd="1" destOrd="0" presId="urn:microsoft.com/office/officeart/2005/8/layout/hierarchy6"/>
    <dgm:cxn modelId="{3B9A17B0-E2A8-CC4D-A05E-9C6295F57ED2}" type="presParOf" srcId="{7CBE7E08-188F-3442-8A6D-C2383AF07530}" destId="{5961BBC9-1A63-8540-9EF4-BA94DB44ABDA}" srcOrd="0" destOrd="0" presId="urn:microsoft.com/office/officeart/2005/8/layout/hierarchy6"/>
    <dgm:cxn modelId="{8915792C-2037-9248-82B2-C2F68CECE916}" type="presParOf" srcId="{7CBE7E08-188F-3442-8A6D-C2383AF07530}" destId="{F1B31154-E949-5C45-846C-5911F436277F}" srcOrd="1" destOrd="0" presId="urn:microsoft.com/office/officeart/2005/8/layout/hierarchy6"/>
    <dgm:cxn modelId="{4942419C-816E-0140-A741-32B85F9FBD8F}" type="presParOf" srcId="{F1B31154-E949-5C45-846C-5911F436277F}" destId="{BBFA7E84-7D40-4D4D-BDD9-86E1CBF32936}" srcOrd="0" destOrd="0" presId="urn:microsoft.com/office/officeart/2005/8/layout/hierarchy6"/>
    <dgm:cxn modelId="{5A154193-F350-0649-989B-0F06B1EA5F68}" type="presParOf" srcId="{F1B31154-E949-5C45-846C-5911F436277F}" destId="{CE0B416D-3A47-734B-BA2C-17E22DF0A2AB}" srcOrd="1" destOrd="0" presId="urn:microsoft.com/office/officeart/2005/8/layout/hierarchy6"/>
    <dgm:cxn modelId="{9DA0E3C3-0B80-3E4A-9402-C237228147C8}" type="presParOf" srcId="{CE0B416D-3A47-734B-BA2C-17E22DF0A2AB}" destId="{9F3ADFAC-AFE5-D642-9CEA-CD5F269F2875}" srcOrd="0" destOrd="0" presId="urn:microsoft.com/office/officeart/2005/8/layout/hierarchy6"/>
    <dgm:cxn modelId="{3AA48864-051B-9146-858F-6477020D47F4}" type="presParOf" srcId="{CE0B416D-3A47-734B-BA2C-17E22DF0A2AB}" destId="{063F4EBE-F27C-FE47-A196-9059E94A3E7C}" srcOrd="1" destOrd="0" presId="urn:microsoft.com/office/officeart/2005/8/layout/hierarchy6"/>
    <dgm:cxn modelId="{988737BC-5EA2-E044-87C0-817123808D5A}" type="presParOf" srcId="{063F4EBE-F27C-FE47-A196-9059E94A3E7C}" destId="{1B562B4F-6333-BD43-A126-091F349B0523}" srcOrd="0" destOrd="0" presId="urn:microsoft.com/office/officeart/2005/8/layout/hierarchy6"/>
    <dgm:cxn modelId="{EEBEBA93-6FA9-0B40-BCBB-A087E9CFEE92}" type="presParOf" srcId="{063F4EBE-F27C-FE47-A196-9059E94A3E7C}" destId="{1F92C532-8BDE-DE45-8C27-B13A6746C8D5}" srcOrd="1" destOrd="0" presId="urn:microsoft.com/office/officeart/2005/8/layout/hierarchy6"/>
    <dgm:cxn modelId="{14733EF4-DE8A-1741-8FA6-217A4BF61115}" type="presParOf" srcId="{CE0B416D-3A47-734B-BA2C-17E22DF0A2AB}" destId="{EC4D2009-73EA-7A40-8F23-C20094881FD7}" srcOrd="2" destOrd="0" presId="urn:microsoft.com/office/officeart/2005/8/layout/hierarchy6"/>
    <dgm:cxn modelId="{31394A9D-E0DF-564B-A00A-AF0B3A739080}" type="presParOf" srcId="{CE0B416D-3A47-734B-BA2C-17E22DF0A2AB}" destId="{3F0233E1-6DED-6C4E-83D1-FA6638700680}" srcOrd="3" destOrd="0" presId="urn:microsoft.com/office/officeart/2005/8/layout/hierarchy6"/>
    <dgm:cxn modelId="{2EB0BF4A-1754-964D-BF93-A94DA56FEA3F}" type="presParOf" srcId="{3F0233E1-6DED-6C4E-83D1-FA6638700680}" destId="{E6A071D0-9891-804E-92EF-82D3F0059B94}" srcOrd="0" destOrd="0" presId="urn:microsoft.com/office/officeart/2005/8/layout/hierarchy6"/>
    <dgm:cxn modelId="{55DCD8C7-912C-3447-95B8-F71DF43823C1}" type="presParOf" srcId="{3F0233E1-6DED-6C4E-83D1-FA6638700680}" destId="{C9924928-0FDD-974F-AB24-432CFE7BB0DE}" srcOrd="1" destOrd="0" presId="urn:microsoft.com/office/officeart/2005/8/layout/hierarchy6"/>
    <dgm:cxn modelId="{A516BDAE-9735-AE43-A918-A0A787D43B87}" type="presParOf" srcId="{7CBE7E08-188F-3442-8A6D-C2383AF07530}" destId="{B736323D-4056-E14E-A7DE-481E9F8BDD8A}" srcOrd="2" destOrd="0" presId="urn:microsoft.com/office/officeart/2005/8/layout/hierarchy6"/>
    <dgm:cxn modelId="{F6B14500-95D2-B24B-8762-561644BE6809}" type="presParOf" srcId="{7CBE7E08-188F-3442-8A6D-C2383AF07530}" destId="{2CDB0D0E-AAF0-D64D-BA3D-2F946586263D}" srcOrd="3" destOrd="0" presId="urn:microsoft.com/office/officeart/2005/8/layout/hierarchy6"/>
    <dgm:cxn modelId="{DF57D8C8-258F-F840-BF22-92F04683426A}" type="presParOf" srcId="{2CDB0D0E-AAF0-D64D-BA3D-2F946586263D}" destId="{5D794198-3905-8B47-A69E-94F31DFC2BD7}" srcOrd="0" destOrd="0" presId="urn:microsoft.com/office/officeart/2005/8/layout/hierarchy6"/>
    <dgm:cxn modelId="{8C2614A2-6F55-2742-AA98-4769F828B765}" type="presParOf" srcId="{2CDB0D0E-AAF0-D64D-BA3D-2F946586263D}" destId="{ABF0F339-A4C4-F24B-AEC5-72B0178390CB}" srcOrd="1" destOrd="0" presId="urn:microsoft.com/office/officeart/2005/8/layout/hierarchy6"/>
    <dgm:cxn modelId="{687AE12C-E6A3-B943-9CF1-109DC541D847}" type="presParOf" srcId="{ABF0F339-A4C4-F24B-AEC5-72B0178390CB}" destId="{66106723-4CFC-954A-B8F5-1F645B357DE2}" srcOrd="0" destOrd="0" presId="urn:microsoft.com/office/officeart/2005/8/layout/hierarchy6"/>
    <dgm:cxn modelId="{DD259B08-9566-884A-99A8-7E040D6DB426}" type="presParOf" srcId="{ABF0F339-A4C4-F24B-AEC5-72B0178390CB}" destId="{28BA4AA7-272E-AA4B-AB5A-C910741B8ADD}" srcOrd="1" destOrd="0" presId="urn:microsoft.com/office/officeart/2005/8/layout/hierarchy6"/>
    <dgm:cxn modelId="{13B166A6-3126-BA48-95D5-F8749CFA4603}" type="presParOf" srcId="{28BA4AA7-272E-AA4B-AB5A-C910741B8ADD}" destId="{435D44C4-E687-9B48-8CF7-3F14B7218919}" srcOrd="0" destOrd="0" presId="urn:microsoft.com/office/officeart/2005/8/layout/hierarchy6"/>
    <dgm:cxn modelId="{4E93DA39-8CA4-E843-AFBB-0B0BD56B4F83}" type="presParOf" srcId="{28BA4AA7-272E-AA4B-AB5A-C910741B8ADD}" destId="{B19564D3-7D76-C546-8270-A503EB80E9E6}" srcOrd="1" destOrd="0" presId="urn:microsoft.com/office/officeart/2005/8/layout/hierarchy6"/>
    <dgm:cxn modelId="{676B7218-593E-2544-B77D-B21376C714A0}" type="presParOf" srcId="{ABF0F339-A4C4-F24B-AEC5-72B0178390CB}" destId="{3913024F-4436-1C42-90F8-AEA67571B9CB}" srcOrd="2" destOrd="0" presId="urn:microsoft.com/office/officeart/2005/8/layout/hierarchy6"/>
    <dgm:cxn modelId="{3E6D7C98-5BFE-184E-A133-58A270DFB562}" type="presParOf" srcId="{ABF0F339-A4C4-F24B-AEC5-72B0178390CB}" destId="{5B23F017-2B27-BA4E-B824-DD0B987F5AB1}" srcOrd="3" destOrd="0" presId="urn:microsoft.com/office/officeart/2005/8/layout/hierarchy6"/>
    <dgm:cxn modelId="{AB66C56D-ACBC-BB43-B640-C5A53E7D9DB8}" type="presParOf" srcId="{5B23F017-2B27-BA4E-B824-DD0B987F5AB1}" destId="{BB0F8F3B-D86F-6D48-8F45-1DE9372B813D}" srcOrd="0" destOrd="0" presId="urn:microsoft.com/office/officeart/2005/8/layout/hierarchy6"/>
    <dgm:cxn modelId="{6556457F-B0A9-0449-AD88-6224B6526BCA}" type="presParOf" srcId="{5B23F017-2B27-BA4E-B824-DD0B987F5AB1}" destId="{7E087696-62DC-344A-AEBC-C3BA1933AE76}" srcOrd="1" destOrd="0" presId="urn:microsoft.com/office/officeart/2005/8/layout/hierarchy6"/>
    <dgm:cxn modelId="{F739E3A6-1775-CB4B-96AC-404C2AFF64ED}" type="presParOf" srcId="{1568725B-A3FF-E547-9027-5A7D6E1D87BC}" destId="{3267FF54-45B9-5148-847D-B068266BF8E4}"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CC4F5C-C479-C849-893A-EF8AAB5CC530}"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US"/>
        </a:p>
      </dgm:t>
    </dgm:pt>
    <dgm:pt modelId="{B6E20081-178A-6140-BD2F-7E2C76D8900F}">
      <dgm:prSet phldrT="[Text]"/>
      <dgm:spPr/>
      <dgm:t>
        <a:bodyPr/>
        <a:lstStyle/>
        <a:p>
          <a:r>
            <a:rPr lang="en-US" dirty="0"/>
            <a:t>/</a:t>
          </a:r>
        </a:p>
      </dgm:t>
    </dgm:pt>
    <dgm:pt modelId="{7533FFFD-2234-1C41-B735-DA738CE4B69C}" type="parTrans" cxnId="{438B47E8-D7DF-ED41-B756-1222BACEDDC4}">
      <dgm:prSet/>
      <dgm:spPr/>
      <dgm:t>
        <a:bodyPr/>
        <a:lstStyle/>
        <a:p>
          <a:endParaRPr lang="en-US"/>
        </a:p>
      </dgm:t>
    </dgm:pt>
    <dgm:pt modelId="{AD102156-E417-0444-AAB6-B62FD0530786}" type="sibTrans" cxnId="{438B47E8-D7DF-ED41-B756-1222BACEDDC4}">
      <dgm:prSet/>
      <dgm:spPr/>
      <dgm:t>
        <a:bodyPr/>
        <a:lstStyle/>
        <a:p>
          <a:endParaRPr lang="en-US"/>
        </a:p>
      </dgm:t>
    </dgm:pt>
    <dgm:pt modelId="{4C2772A9-6164-3A49-A93F-2FCFAE8AAC1F}" type="asst">
      <dgm:prSet phldrT="[Text]"/>
      <dgm:spPr/>
      <dgm:t>
        <a:bodyPr/>
        <a:lstStyle/>
        <a:p>
          <a:r>
            <a:rPr lang="en-US" dirty="0"/>
            <a:t>ne742</a:t>
          </a:r>
        </a:p>
      </dgm:t>
    </dgm:pt>
    <dgm:pt modelId="{0888AA6B-1A65-A645-B6BD-A2C02B8E55BB}" type="parTrans" cxnId="{082F9B5E-6615-4349-95AC-5D58C9D027B0}">
      <dgm:prSet/>
      <dgm:spPr/>
      <dgm:t>
        <a:bodyPr/>
        <a:lstStyle/>
        <a:p>
          <a:endParaRPr lang="en-US"/>
        </a:p>
      </dgm:t>
    </dgm:pt>
    <dgm:pt modelId="{E1D4EB9B-E6F5-9942-B55B-6D4AE7083C66}" type="sibTrans" cxnId="{082F9B5E-6615-4349-95AC-5D58C9D027B0}">
      <dgm:prSet/>
      <dgm:spPr/>
      <dgm:t>
        <a:bodyPr/>
        <a:lstStyle/>
        <a:p>
          <a:endParaRPr lang="en-US"/>
        </a:p>
      </dgm:t>
    </dgm:pt>
    <dgm:pt modelId="{51887121-1757-D04A-A1C8-36B2617A33DE}">
      <dgm:prSet phldrT="[Text]"/>
      <dgm:spPr/>
      <dgm:t>
        <a:bodyPr/>
        <a:lstStyle/>
        <a:p>
          <a:r>
            <a:rPr lang="en-US" dirty="0" err="1"/>
            <a:t>projectnb</a:t>
          </a:r>
          <a:endParaRPr lang="en-US" dirty="0"/>
        </a:p>
      </dgm:t>
    </dgm:pt>
    <dgm:pt modelId="{FFBDFA88-70A7-3044-95B8-52FA8005027C}" type="parTrans" cxnId="{ACC1DE51-DCE0-B441-8632-285DFDD91894}">
      <dgm:prSet/>
      <dgm:spPr/>
      <dgm:t>
        <a:bodyPr/>
        <a:lstStyle/>
        <a:p>
          <a:endParaRPr lang="en-US"/>
        </a:p>
      </dgm:t>
    </dgm:pt>
    <dgm:pt modelId="{4D170FA7-D29D-1B4D-B8C2-070A35F57D46}" type="sibTrans" cxnId="{ACC1DE51-DCE0-B441-8632-285DFDD91894}">
      <dgm:prSet/>
      <dgm:spPr/>
      <dgm:t>
        <a:bodyPr/>
        <a:lstStyle/>
        <a:p>
          <a:endParaRPr lang="en-US"/>
        </a:p>
      </dgm:t>
    </dgm:pt>
    <dgm:pt modelId="{DE33788E-5E15-C041-A184-1DBE32F8FCEF}">
      <dgm:prSet phldrT="[Text]"/>
      <dgm:spPr/>
      <dgm:t>
        <a:bodyPr/>
        <a:lstStyle/>
        <a:p>
          <a:r>
            <a:rPr lang="en-US" dirty="0"/>
            <a:t>students</a:t>
          </a:r>
        </a:p>
      </dgm:t>
    </dgm:pt>
    <dgm:pt modelId="{83188D6A-44E3-2144-8A3A-3C0E4EB9C100}" type="parTrans" cxnId="{4451D682-2FA5-724A-87E6-87A2767E8CEA}">
      <dgm:prSet/>
      <dgm:spPr/>
      <dgm:t>
        <a:bodyPr/>
        <a:lstStyle/>
        <a:p>
          <a:endParaRPr lang="en-US"/>
        </a:p>
      </dgm:t>
    </dgm:pt>
    <dgm:pt modelId="{44CD67E8-B2EF-E444-8190-B9C326039246}" type="sibTrans" cxnId="{4451D682-2FA5-724A-87E6-87A2767E8CEA}">
      <dgm:prSet/>
      <dgm:spPr/>
      <dgm:t>
        <a:bodyPr/>
        <a:lstStyle/>
        <a:p>
          <a:endParaRPr lang="en-US"/>
        </a:p>
      </dgm:t>
    </dgm:pt>
    <dgm:pt modelId="{7D9BAE4A-8C75-304A-BC02-56AAF3D243F5}">
      <dgm:prSet phldrT="[Text]"/>
      <dgm:spPr/>
      <dgm:t>
        <a:bodyPr/>
        <a:lstStyle/>
        <a:p>
          <a:r>
            <a:rPr lang="en-US" dirty="0" err="1"/>
            <a:t>kylekurk</a:t>
          </a:r>
          <a:endParaRPr lang="en-US" dirty="0"/>
        </a:p>
      </dgm:t>
    </dgm:pt>
    <dgm:pt modelId="{508294DC-02D0-6242-BA53-E3F47BA05C74}" type="parTrans" cxnId="{93C0EE0C-AB7D-564F-B05C-172C33DD439D}">
      <dgm:prSet/>
      <dgm:spPr/>
      <dgm:t>
        <a:bodyPr/>
        <a:lstStyle/>
        <a:p>
          <a:endParaRPr lang="en-US"/>
        </a:p>
      </dgm:t>
    </dgm:pt>
    <dgm:pt modelId="{723D93B3-48DA-FC47-9E42-F828B5399A8E}" type="sibTrans" cxnId="{93C0EE0C-AB7D-564F-B05C-172C33DD439D}">
      <dgm:prSet/>
      <dgm:spPr/>
      <dgm:t>
        <a:bodyPr/>
        <a:lstStyle/>
        <a:p>
          <a:endParaRPr lang="en-US"/>
        </a:p>
      </dgm:t>
    </dgm:pt>
    <dgm:pt modelId="{262F52C7-2A58-EE49-9CEE-BEC55F71565F}" type="asst">
      <dgm:prSet/>
      <dgm:spPr/>
      <dgm:t>
        <a:bodyPr/>
        <a:lstStyle/>
        <a:p>
          <a:r>
            <a:rPr lang="en-US" dirty="0"/>
            <a:t>materials</a:t>
          </a:r>
        </a:p>
      </dgm:t>
    </dgm:pt>
    <dgm:pt modelId="{A964A31F-01C9-1442-B520-654E67D4EB5A}" type="parTrans" cxnId="{F38A3CEC-20E1-CE4B-9272-2B1092083F51}">
      <dgm:prSet/>
      <dgm:spPr/>
      <dgm:t>
        <a:bodyPr/>
        <a:lstStyle/>
        <a:p>
          <a:endParaRPr lang="en-US"/>
        </a:p>
      </dgm:t>
    </dgm:pt>
    <dgm:pt modelId="{3DA36ED8-D999-AE4D-85C9-F292ED0ABB07}" type="sibTrans" cxnId="{F38A3CEC-20E1-CE4B-9272-2B1092083F51}">
      <dgm:prSet/>
      <dgm:spPr/>
      <dgm:t>
        <a:bodyPr/>
        <a:lstStyle/>
        <a:p>
          <a:endParaRPr lang="en-US"/>
        </a:p>
      </dgm:t>
    </dgm:pt>
    <dgm:pt modelId="{4D06A95B-CCC2-7546-8FF8-B887F041787F}">
      <dgm:prSet phldrT="[Text]"/>
      <dgm:spPr/>
      <dgm:t>
        <a:bodyPr/>
        <a:lstStyle/>
        <a:p>
          <a:r>
            <a:rPr lang="en-US" dirty="0" err="1"/>
            <a:t>lbakst</a:t>
          </a:r>
          <a:endParaRPr lang="en-US" dirty="0"/>
        </a:p>
      </dgm:t>
    </dgm:pt>
    <dgm:pt modelId="{17D80671-330B-C545-BFD4-2768FEDF29DC}" type="parTrans" cxnId="{ECAC72C9-C713-694A-832B-8FC9A1EEDEAE}">
      <dgm:prSet/>
      <dgm:spPr/>
      <dgm:t>
        <a:bodyPr/>
        <a:lstStyle/>
        <a:p>
          <a:endParaRPr lang="en-US"/>
        </a:p>
      </dgm:t>
    </dgm:pt>
    <dgm:pt modelId="{EE79DADD-20B3-C241-B77E-8DDC51973732}" type="sibTrans" cxnId="{ECAC72C9-C713-694A-832B-8FC9A1EEDEAE}">
      <dgm:prSet/>
      <dgm:spPr/>
      <dgm:t>
        <a:bodyPr/>
        <a:lstStyle/>
        <a:p>
          <a:endParaRPr lang="en-US"/>
        </a:p>
      </dgm:t>
    </dgm:pt>
    <dgm:pt modelId="{93C3B470-557B-5647-BA37-C0FC9ABE7970}" type="asst">
      <dgm:prSet/>
      <dgm:spPr/>
      <dgm:t>
        <a:bodyPr/>
        <a:lstStyle/>
        <a:p>
          <a:r>
            <a:rPr lang="en-US" dirty="0" err="1"/>
            <a:t>fmriprep.tar</a:t>
          </a:r>
          <a:endParaRPr lang="en-US" dirty="0"/>
        </a:p>
      </dgm:t>
    </dgm:pt>
    <dgm:pt modelId="{D18EB181-672D-154B-9350-9FFFEDFFA791}" type="parTrans" cxnId="{9744CCAA-9921-5043-B17A-FE1697126325}">
      <dgm:prSet/>
      <dgm:spPr/>
      <dgm:t>
        <a:bodyPr/>
        <a:lstStyle/>
        <a:p>
          <a:endParaRPr lang="en-US"/>
        </a:p>
      </dgm:t>
    </dgm:pt>
    <dgm:pt modelId="{0BE1D12B-0ABA-B844-85DB-037E1B32B963}" type="sibTrans" cxnId="{9744CCAA-9921-5043-B17A-FE1697126325}">
      <dgm:prSet/>
      <dgm:spPr/>
      <dgm:t>
        <a:bodyPr/>
        <a:lstStyle/>
        <a:p>
          <a:endParaRPr lang="en-US"/>
        </a:p>
      </dgm:t>
    </dgm:pt>
    <dgm:pt modelId="{B95BC6D7-9EC2-694B-A16D-2F230BC6A3C1}" type="asst">
      <dgm:prSet/>
      <dgm:spPr/>
      <dgm:t>
        <a:bodyPr/>
        <a:lstStyle/>
        <a:p>
          <a:r>
            <a:rPr lang="en-US" dirty="0" err="1"/>
            <a:t>code.py</a:t>
          </a:r>
          <a:endParaRPr lang="en-US" dirty="0"/>
        </a:p>
      </dgm:t>
    </dgm:pt>
    <dgm:pt modelId="{7D418A67-8588-CE47-9E52-1F3B64E57039}" type="parTrans" cxnId="{9D964FEF-13B2-DC4C-A505-31DC02A36360}">
      <dgm:prSet/>
      <dgm:spPr/>
      <dgm:t>
        <a:bodyPr/>
        <a:lstStyle/>
        <a:p>
          <a:endParaRPr lang="en-US"/>
        </a:p>
      </dgm:t>
    </dgm:pt>
    <dgm:pt modelId="{02FB9AA2-1397-4E47-A15E-B82DED312570}" type="sibTrans" cxnId="{9D964FEF-13B2-DC4C-A505-31DC02A36360}">
      <dgm:prSet/>
      <dgm:spPr/>
      <dgm:t>
        <a:bodyPr/>
        <a:lstStyle/>
        <a:p>
          <a:endParaRPr lang="en-US"/>
        </a:p>
      </dgm:t>
    </dgm:pt>
    <dgm:pt modelId="{1568725B-A3FF-E547-9027-5A7D6E1D87BC}" type="pres">
      <dgm:prSet presAssocID="{F2CC4F5C-C479-C849-893A-EF8AAB5CC530}" presName="mainComposite" presStyleCnt="0">
        <dgm:presLayoutVars>
          <dgm:chPref val="1"/>
          <dgm:dir/>
          <dgm:animOne val="branch"/>
          <dgm:animLvl val="lvl"/>
          <dgm:resizeHandles val="exact"/>
        </dgm:presLayoutVars>
      </dgm:prSet>
      <dgm:spPr/>
    </dgm:pt>
    <dgm:pt modelId="{995A61FF-2E06-D44D-AB80-253D1591C4CA}" type="pres">
      <dgm:prSet presAssocID="{F2CC4F5C-C479-C849-893A-EF8AAB5CC530}" presName="hierFlow" presStyleCnt="0"/>
      <dgm:spPr/>
    </dgm:pt>
    <dgm:pt modelId="{63D93ED7-4AAB-424C-8320-A94F2344033F}" type="pres">
      <dgm:prSet presAssocID="{F2CC4F5C-C479-C849-893A-EF8AAB5CC530}" presName="hierChild1" presStyleCnt="0">
        <dgm:presLayoutVars>
          <dgm:chPref val="1"/>
          <dgm:animOne val="branch"/>
          <dgm:animLvl val="lvl"/>
        </dgm:presLayoutVars>
      </dgm:prSet>
      <dgm:spPr/>
    </dgm:pt>
    <dgm:pt modelId="{61DB4F0F-7B08-5D49-B4C0-FB954C2471DD}" type="pres">
      <dgm:prSet presAssocID="{B6E20081-178A-6140-BD2F-7E2C76D8900F}" presName="Name14" presStyleCnt="0"/>
      <dgm:spPr/>
    </dgm:pt>
    <dgm:pt modelId="{1D3D12F6-9512-5E40-886D-01C73BA79EF2}" type="pres">
      <dgm:prSet presAssocID="{B6E20081-178A-6140-BD2F-7E2C76D8900F}" presName="level1Shape" presStyleLbl="node0" presStyleIdx="0" presStyleCnt="1">
        <dgm:presLayoutVars>
          <dgm:chPref val="3"/>
        </dgm:presLayoutVars>
      </dgm:prSet>
      <dgm:spPr/>
    </dgm:pt>
    <dgm:pt modelId="{BD5CD34F-A718-C946-A62D-95E037ECF076}" type="pres">
      <dgm:prSet presAssocID="{B6E20081-178A-6140-BD2F-7E2C76D8900F}" presName="hierChild2" presStyleCnt="0"/>
      <dgm:spPr/>
    </dgm:pt>
    <dgm:pt modelId="{BB958662-F517-E543-ACA6-E7ADA761C076}" type="pres">
      <dgm:prSet presAssocID="{FFBDFA88-70A7-3044-95B8-52FA8005027C}" presName="Name19" presStyleLbl="parChTrans1D2" presStyleIdx="0" presStyleCnt="1"/>
      <dgm:spPr/>
    </dgm:pt>
    <dgm:pt modelId="{00888955-BB08-A342-AA0C-74FDDD780453}" type="pres">
      <dgm:prSet presAssocID="{51887121-1757-D04A-A1C8-36B2617A33DE}" presName="Name21" presStyleCnt="0"/>
      <dgm:spPr/>
    </dgm:pt>
    <dgm:pt modelId="{2EAAFCE9-6704-2948-B799-A0DD9211A051}" type="pres">
      <dgm:prSet presAssocID="{51887121-1757-D04A-A1C8-36B2617A33DE}" presName="level2Shape" presStyleLbl="node2" presStyleIdx="0" presStyleCnt="1"/>
      <dgm:spPr/>
    </dgm:pt>
    <dgm:pt modelId="{25EB66FB-2D59-8D43-A648-9C3504C85AAA}" type="pres">
      <dgm:prSet presAssocID="{51887121-1757-D04A-A1C8-36B2617A33DE}" presName="hierChild3" presStyleCnt="0"/>
      <dgm:spPr/>
    </dgm:pt>
    <dgm:pt modelId="{7FE2045B-3F24-E641-9E27-C720BD892159}" type="pres">
      <dgm:prSet presAssocID="{0888AA6B-1A65-A645-B6BD-A2C02B8E55BB}" presName="Name19" presStyleLbl="parChTrans1D3" presStyleIdx="0" presStyleCnt="1"/>
      <dgm:spPr/>
    </dgm:pt>
    <dgm:pt modelId="{A69B85D8-1837-EB42-8D3E-571F4DDC1ABC}" type="pres">
      <dgm:prSet presAssocID="{4C2772A9-6164-3A49-A93F-2FCFAE8AAC1F}" presName="Name21" presStyleCnt="0"/>
      <dgm:spPr/>
    </dgm:pt>
    <dgm:pt modelId="{FE36E4FC-53FD-CE4C-86E6-F402068B1BAA}" type="pres">
      <dgm:prSet presAssocID="{4C2772A9-6164-3A49-A93F-2FCFAE8AAC1F}" presName="level2Shape" presStyleLbl="asst2" presStyleIdx="0" presStyleCnt="4"/>
      <dgm:spPr/>
    </dgm:pt>
    <dgm:pt modelId="{7CBE7E08-188F-3442-8A6D-C2383AF07530}" type="pres">
      <dgm:prSet presAssocID="{4C2772A9-6164-3A49-A93F-2FCFAE8AAC1F}" presName="hierChild3" presStyleCnt="0"/>
      <dgm:spPr/>
    </dgm:pt>
    <dgm:pt modelId="{5961BBC9-1A63-8540-9EF4-BA94DB44ABDA}" type="pres">
      <dgm:prSet presAssocID="{A964A31F-01C9-1442-B520-654E67D4EB5A}" presName="Name19" presStyleLbl="parChTrans1D4" presStyleIdx="0" presStyleCnt="6"/>
      <dgm:spPr/>
    </dgm:pt>
    <dgm:pt modelId="{F1B31154-E949-5C45-846C-5911F436277F}" type="pres">
      <dgm:prSet presAssocID="{262F52C7-2A58-EE49-9CEE-BEC55F71565F}" presName="Name21" presStyleCnt="0"/>
      <dgm:spPr/>
    </dgm:pt>
    <dgm:pt modelId="{BBFA7E84-7D40-4D4D-BDD9-86E1CBF32936}" type="pres">
      <dgm:prSet presAssocID="{262F52C7-2A58-EE49-9CEE-BEC55F71565F}" presName="level2Shape" presStyleLbl="asst2" presStyleIdx="1" presStyleCnt="4"/>
      <dgm:spPr/>
    </dgm:pt>
    <dgm:pt modelId="{CE0B416D-3A47-734B-BA2C-17E22DF0A2AB}" type="pres">
      <dgm:prSet presAssocID="{262F52C7-2A58-EE49-9CEE-BEC55F71565F}" presName="hierChild3" presStyleCnt="0"/>
      <dgm:spPr/>
    </dgm:pt>
    <dgm:pt modelId="{9F3ADFAC-AFE5-D642-9CEA-CD5F269F2875}" type="pres">
      <dgm:prSet presAssocID="{D18EB181-672D-154B-9350-9FFFEDFFA791}" presName="Name19" presStyleLbl="parChTrans1D4" presStyleIdx="1" presStyleCnt="6"/>
      <dgm:spPr/>
    </dgm:pt>
    <dgm:pt modelId="{063F4EBE-F27C-FE47-A196-9059E94A3E7C}" type="pres">
      <dgm:prSet presAssocID="{93C3B470-557B-5647-BA37-C0FC9ABE7970}" presName="Name21" presStyleCnt="0"/>
      <dgm:spPr/>
    </dgm:pt>
    <dgm:pt modelId="{1B562B4F-6333-BD43-A126-091F349B0523}" type="pres">
      <dgm:prSet presAssocID="{93C3B470-557B-5647-BA37-C0FC9ABE7970}" presName="level2Shape" presStyleLbl="asst2" presStyleIdx="2" presStyleCnt="4"/>
      <dgm:spPr>
        <a:prstGeom prst="ellipse">
          <a:avLst/>
        </a:prstGeom>
      </dgm:spPr>
    </dgm:pt>
    <dgm:pt modelId="{1F92C532-8BDE-DE45-8C27-B13A6746C8D5}" type="pres">
      <dgm:prSet presAssocID="{93C3B470-557B-5647-BA37-C0FC9ABE7970}" presName="hierChild3" presStyleCnt="0"/>
      <dgm:spPr/>
    </dgm:pt>
    <dgm:pt modelId="{EC4D2009-73EA-7A40-8F23-C20094881FD7}" type="pres">
      <dgm:prSet presAssocID="{7D418A67-8588-CE47-9E52-1F3B64E57039}" presName="Name19" presStyleLbl="parChTrans1D4" presStyleIdx="2" presStyleCnt="6"/>
      <dgm:spPr/>
    </dgm:pt>
    <dgm:pt modelId="{3F0233E1-6DED-6C4E-83D1-FA6638700680}" type="pres">
      <dgm:prSet presAssocID="{B95BC6D7-9EC2-694B-A16D-2F230BC6A3C1}" presName="Name21" presStyleCnt="0"/>
      <dgm:spPr/>
    </dgm:pt>
    <dgm:pt modelId="{E6A071D0-9891-804E-92EF-82D3F0059B94}" type="pres">
      <dgm:prSet presAssocID="{B95BC6D7-9EC2-694B-A16D-2F230BC6A3C1}" presName="level2Shape" presStyleLbl="asst2" presStyleIdx="3" presStyleCnt="4"/>
      <dgm:spPr>
        <a:prstGeom prst="ellipse">
          <a:avLst/>
        </a:prstGeom>
      </dgm:spPr>
    </dgm:pt>
    <dgm:pt modelId="{C9924928-0FDD-974F-AB24-432CFE7BB0DE}" type="pres">
      <dgm:prSet presAssocID="{B95BC6D7-9EC2-694B-A16D-2F230BC6A3C1}" presName="hierChild3" presStyleCnt="0"/>
      <dgm:spPr/>
    </dgm:pt>
    <dgm:pt modelId="{B736323D-4056-E14E-A7DE-481E9F8BDD8A}" type="pres">
      <dgm:prSet presAssocID="{83188D6A-44E3-2144-8A3A-3C0E4EB9C100}" presName="Name19" presStyleLbl="parChTrans1D4" presStyleIdx="3" presStyleCnt="6"/>
      <dgm:spPr/>
    </dgm:pt>
    <dgm:pt modelId="{2CDB0D0E-AAF0-D64D-BA3D-2F946586263D}" type="pres">
      <dgm:prSet presAssocID="{DE33788E-5E15-C041-A184-1DBE32F8FCEF}" presName="Name21" presStyleCnt="0"/>
      <dgm:spPr/>
    </dgm:pt>
    <dgm:pt modelId="{5D794198-3905-8B47-A69E-94F31DFC2BD7}" type="pres">
      <dgm:prSet presAssocID="{DE33788E-5E15-C041-A184-1DBE32F8FCEF}" presName="level2Shape" presStyleLbl="node4" presStyleIdx="0" presStyleCnt="3"/>
      <dgm:spPr/>
    </dgm:pt>
    <dgm:pt modelId="{ABF0F339-A4C4-F24B-AEC5-72B0178390CB}" type="pres">
      <dgm:prSet presAssocID="{DE33788E-5E15-C041-A184-1DBE32F8FCEF}" presName="hierChild3" presStyleCnt="0"/>
      <dgm:spPr/>
    </dgm:pt>
    <dgm:pt modelId="{66106723-4CFC-954A-B8F5-1F645B357DE2}" type="pres">
      <dgm:prSet presAssocID="{508294DC-02D0-6242-BA53-E3F47BA05C74}" presName="Name19" presStyleLbl="parChTrans1D4" presStyleIdx="4" presStyleCnt="6"/>
      <dgm:spPr/>
    </dgm:pt>
    <dgm:pt modelId="{28BA4AA7-272E-AA4B-AB5A-C910741B8ADD}" type="pres">
      <dgm:prSet presAssocID="{7D9BAE4A-8C75-304A-BC02-56AAF3D243F5}" presName="Name21" presStyleCnt="0"/>
      <dgm:spPr/>
    </dgm:pt>
    <dgm:pt modelId="{435D44C4-E687-9B48-8CF7-3F14B7218919}" type="pres">
      <dgm:prSet presAssocID="{7D9BAE4A-8C75-304A-BC02-56AAF3D243F5}" presName="level2Shape" presStyleLbl="node4" presStyleIdx="1" presStyleCnt="3"/>
      <dgm:spPr/>
    </dgm:pt>
    <dgm:pt modelId="{B19564D3-7D76-C546-8270-A503EB80E9E6}" type="pres">
      <dgm:prSet presAssocID="{7D9BAE4A-8C75-304A-BC02-56AAF3D243F5}" presName="hierChild3" presStyleCnt="0"/>
      <dgm:spPr/>
    </dgm:pt>
    <dgm:pt modelId="{3913024F-4436-1C42-90F8-AEA67571B9CB}" type="pres">
      <dgm:prSet presAssocID="{17D80671-330B-C545-BFD4-2768FEDF29DC}" presName="Name19" presStyleLbl="parChTrans1D4" presStyleIdx="5" presStyleCnt="6"/>
      <dgm:spPr/>
    </dgm:pt>
    <dgm:pt modelId="{5B23F017-2B27-BA4E-B824-DD0B987F5AB1}" type="pres">
      <dgm:prSet presAssocID="{4D06A95B-CCC2-7546-8FF8-B887F041787F}" presName="Name21" presStyleCnt="0"/>
      <dgm:spPr/>
    </dgm:pt>
    <dgm:pt modelId="{BB0F8F3B-D86F-6D48-8F45-1DE9372B813D}" type="pres">
      <dgm:prSet presAssocID="{4D06A95B-CCC2-7546-8FF8-B887F041787F}" presName="level2Shape" presStyleLbl="node4" presStyleIdx="2" presStyleCnt="3"/>
      <dgm:spPr/>
    </dgm:pt>
    <dgm:pt modelId="{7E087696-62DC-344A-AEBC-C3BA1933AE76}" type="pres">
      <dgm:prSet presAssocID="{4D06A95B-CCC2-7546-8FF8-B887F041787F}" presName="hierChild3" presStyleCnt="0"/>
      <dgm:spPr/>
    </dgm:pt>
    <dgm:pt modelId="{3267FF54-45B9-5148-847D-B068266BF8E4}" type="pres">
      <dgm:prSet presAssocID="{F2CC4F5C-C479-C849-893A-EF8AAB5CC530}" presName="bgShapesFlow" presStyleCnt="0"/>
      <dgm:spPr/>
    </dgm:pt>
  </dgm:ptLst>
  <dgm:cxnLst>
    <dgm:cxn modelId="{71A9F000-9EFE-6647-B012-2B676BFD811C}" type="presOf" srcId="{7D9BAE4A-8C75-304A-BC02-56AAF3D243F5}" destId="{435D44C4-E687-9B48-8CF7-3F14B7218919}" srcOrd="0" destOrd="0" presId="urn:microsoft.com/office/officeart/2005/8/layout/hierarchy6"/>
    <dgm:cxn modelId="{36D4B809-D710-1747-84E6-E801036E79AA}" type="presOf" srcId="{508294DC-02D0-6242-BA53-E3F47BA05C74}" destId="{66106723-4CFC-954A-B8F5-1F645B357DE2}" srcOrd="0" destOrd="0" presId="urn:microsoft.com/office/officeart/2005/8/layout/hierarchy6"/>
    <dgm:cxn modelId="{CD60530A-EA03-154C-A491-99A5C6FA9592}" type="presOf" srcId="{4D06A95B-CCC2-7546-8FF8-B887F041787F}" destId="{BB0F8F3B-D86F-6D48-8F45-1DE9372B813D}" srcOrd="0" destOrd="0" presId="urn:microsoft.com/office/officeart/2005/8/layout/hierarchy6"/>
    <dgm:cxn modelId="{93C0EE0C-AB7D-564F-B05C-172C33DD439D}" srcId="{DE33788E-5E15-C041-A184-1DBE32F8FCEF}" destId="{7D9BAE4A-8C75-304A-BC02-56AAF3D243F5}" srcOrd="0" destOrd="0" parTransId="{508294DC-02D0-6242-BA53-E3F47BA05C74}" sibTransId="{723D93B3-48DA-FC47-9E42-F828B5399A8E}"/>
    <dgm:cxn modelId="{FFF2FF15-9C47-934A-AD95-2BA1C283A30D}" type="presOf" srcId="{F2CC4F5C-C479-C849-893A-EF8AAB5CC530}" destId="{1568725B-A3FF-E547-9027-5A7D6E1D87BC}" srcOrd="0" destOrd="0" presId="urn:microsoft.com/office/officeart/2005/8/layout/hierarchy6"/>
    <dgm:cxn modelId="{51936A25-55E6-CA44-A8A2-DFC63CD65060}" type="presOf" srcId="{D18EB181-672D-154B-9350-9FFFEDFFA791}" destId="{9F3ADFAC-AFE5-D642-9CEA-CD5F269F2875}" srcOrd="0" destOrd="0" presId="urn:microsoft.com/office/officeart/2005/8/layout/hierarchy6"/>
    <dgm:cxn modelId="{503AE333-EEA4-7C4D-8119-3FFAEE159231}" type="presOf" srcId="{A964A31F-01C9-1442-B520-654E67D4EB5A}" destId="{5961BBC9-1A63-8540-9EF4-BA94DB44ABDA}" srcOrd="0" destOrd="0" presId="urn:microsoft.com/office/officeart/2005/8/layout/hierarchy6"/>
    <dgm:cxn modelId="{113A4737-0E7E-6747-A96B-715E7FFDE3EE}" type="presOf" srcId="{B95BC6D7-9EC2-694B-A16D-2F230BC6A3C1}" destId="{E6A071D0-9891-804E-92EF-82D3F0059B94}" srcOrd="0" destOrd="0" presId="urn:microsoft.com/office/officeart/2005/8/layout/hierarchy6"/>
    <dgm:cxn modelId="{ACC1DE51-DCE0-B441-8632-285DFDD91894}" srcId="{B6E20081-178A-6140-BD2F-7E2C76D8900F}" destId="{51887121-1757-D04A-A1C8-36B2617A33DE}" srcOrd="0" destOrd="0" parTransId="{FFBDFA88-70A7-3044-95B8-52FA8005027C}" sibTransId="{4D170FA7-D29D-1B4D-B8C2-070A35F57D46}"/>
    <dgm:cxn modelId="{082F9B5E-6615-4349-95AC-5D58C9D027B0}" srcId="{51887121-1757-D04A-A1C8-36B2617A33DE}" destId="{4C2772A9-6164-3A49-A93F-2FCFAE8AAC1F}" srcOrd="0" destOrd="0" parTransId="{0888AA6B-1A65-A645-B6BD-A2C02B8E55BB}" sibTransId="{E1D4EB9B-E6F5-9942-B55B-6D4AE7083C66}"/>
    <dgm:cxn modelId="{A7A08A60-8F79-C04B-B6B6-665E09894B21}" type="presOf" srcId="{93C3B470-557B-5647-BA37-C0FC9ABE7970}" destId="{1B562B4F-6333-BD43-A126-091F349B0523}" srcOrd="0" destOrd="0" presId="urn:microsoft.com/office/officeart/2005/8/layout/hierarchy6"/>
    <dgm:cxn modelId="{4E9A3B65-4692-9C40-9E81-5ABB282F06C3}" type="presOf" srcId="{17D80671-330B-C545-BFD4-2768FEDF29DC}" destId="{3913024F-4436-1C42-90F8-AEA67571B9CB}" srcOrd="0" destOrd="0" presId="urn:microsoft.com/office/officeart/2005/8/layout/hierarchy6"/>
    <dgm:cxn modelId="{B8B57C71-79C0-0448-9F68-F5741843A67B}" type="presOf" srcId="{B6E20081-178A-6140-BD2F-7E2C76D8900F}" destId="{1D3D12F6-9512-5E40-886D-01C73BA79EF2}" srcOrd="0" destOrd="0" presId="urn:microsoft.com/office/officeart/2005/8/layout/hierarchy6"/>
    <dgm:cxn modelId="{4CDDAF72-A220-6644-A785-72F1BD7FA561}" type="presOf" srcId="{FFBDFA88-70A7-3044-95B8-52FA8005027C}" destId="{BB958662-F517-E543-ACA6-E7ADA761C076}" srcOrd="0" destOrd="0" presId="urn:microsoft.com/office/officeart/2005/8/layout/hierarchy6"/>
    <dgm:cxn modelId="{4451D682-2FA5-724A-87E6-87A2767E8CEA}" srcId="{4C2772A9-6164-3A49-A93F-2FCFAE8AAC1F}" destId="{DE33788E-5E15-C041-A184-1DBE32F8FCEF}" srcOrd="1" destOrd="0" parTransId="{83188D6A-44E3-2144-8A3A-3C0E4EB9C100}" sibTransId="{44CD67E8-B2EF-E444-8190-B9C326039246}"/>
    <dgm:cxn modelId="{BDF6FF91-0225-4C47-A92E-3DA8FC0B7CDC}" type="presOf" srcId="{83188D6A-44E3-2144-8A3A-3C0E4EB9C100}" destId="{B736323D-4056-E14E-A7DE-481E9F8BDD8A}" srcOrd="0" destOrd="0" presId="urn:microsoft.com/office/officeart/2005/8/layout/hierarchy6"/>
    <dgm:cxn modelId="{904C99A3-22DD-794F-B514-A4E9D0BD3B3B}" type="presOf" srcId="{7D418A67-8588-CE47-9E52-1F3B64E57039}" destId="{EC4D2009-73EA-7A40-8F23-C20094881FD7}" srcOrd="0" destOrd="0" presId="urn:microsoft.com/office/officeart/2005/8/layout/hierarchy6"/>
    <dgm:cxn modelId="{9744CCAA-9921-5043-B17A-FE1697126325}" srcId="{262F52C7-2A58-EE49-9CEE-BEC55F71565F}" destId="{93C3B470-557B-5647-BA37-C0FC9ABE7970}" srcOrd="0" destOrd="0" parTransId="{D18EB181-672D-154B-9350-9FFFEDFFA791}" sibTransId="{0BE1D12B-0ABA-B844-85DB-037E1B32B963}"/>
    <dgm:cxn modelId="{6AA548BA-2210-074A-9020-FD608CE7D9BB}" type="presOf" srcId="{51887121-1757-D04A-A1C8-36B2617A33DE}" destId="{2EAAFCE9-6704-2948-B799-A0DD9211A051}" srcOrd="0" destOrd="0" presId="urn:microsoft.com/office/officeart/2005/8/layout/hierarchy6"/>
    <dgm:cxn modelId="{222DB3C1-B332-3241-8AA2-BEFC54419283}" type="presOf" srcId="{DE33788E-5E15-C041-A184-1DBE32F8FCEF}" destId="{5D794198-3905-8B47-A69E-94F31DFC2BD7}" srcOrd="0" destOrd="0" presId="urn:microsoft.com/office/officeart/2005/8/layout/hierarchy6"/>
    <dgm:cxn modelId="{ECAC72C9-C713-694A-832B-8FC9A1EEDEAE}" srcId="{DE33788E-5E15-C041-A184-1DBE32F8FCEF}" destId="{4D06A95B-CCC2-7546-8FF8-B887F041787F}" srcOrd="1" destOrd="0" parTransId="{17D80671-330B-C545-BFD4-2768FEDF29DC}" sibTransId="{EE79DADD-20B3-C241-B77E-8DDC51973732}"/>
    <dgm:cxn modelId="{557A92D3-7AD8-6D45-923A-C297947AB60B}" type="presOf" srcId="{0888AA6B-1A65-A645-B6BD-A2C02B8E55BB}" destId="{7FE2045B-3F24-E641-9E27-C720BD892159}" srcOrd="0" destOrd="0" presId="urn:microsoft.com/office/officeart/2005/8/layout/hierarchy6"/>
    <dgm:cxn modelId="{E13602DE-72EC-584A-BD52-9A1443BF98DA}" type="presOf" srcId="{262F52C7-2A58-EE49-9CEE-BEC55F71565F}" destId="{BBFA7E84-7D40-4D4D-BDD9-86E1CBF32936}" srcOrd="0" destOrd="0" presId="urn:microsoft.com/office/officeart/2005/8/layout/hierarchy6"/>
    <dgm:cxn modelId="{438B47E8-D7DF-ED41-B756-1222BACEDDC4}" srcId="{F2CC4F5C-C479-C849-893A-EF8AAB5CC530}" destId="{B6E20081-178A-6140-BD2F-7E2C76D8900F}" srcOrd="0" destOrd="0" parTransId="{7533FFFD-2234-1C41-B735-DA738CE4B69C}" sibTransId="{AD102156-E417-0444-AAB6-B62FD0530786}"/>
    <dgm:cxn modelId="{F38A3CEC-20E1-CE4B-9272-2B1092083F51}" srcId="{4C2772A9-6164-3A49-A93F-2FCFAE8AAC1F}" destId="{262F52C7-2A58-EE49-9CEE-BEC55F71565F}" srcOrd="0" destOrd="0" parTransId="{A964A31F-01C9-1442-B520-654E67D4EB5A}" sibTransId="{3DA36ED8-D999-AE4D-85C9-F292ED0ABB07}"/>
    <dgm:cxn modelId="{4D9EBAEC-4D3A-1640-A229-933D2326B8F9}" type="presOf" srcId="{4C2772A9-6164-3A49-A93F-2FCFAE8AAC1F}" destId="{FE36E4FC-53FD-CE4C-86E6-F402068B1BAA}" srcOrd="0" destOrd="0" presId="urn:microsoft.com/office/officeart/2005/8/layout/hierarchy6"/>
    <dgm:cxn modelId="{9D964FEF-13B2-DC4C-A505-31DC02A36360}" srcId="{262F52C7-2A58-EE49-9CEE-BEC55F71565F}" destId="{B95BC6D7-9EC2-694B-A16D-2F230BC6A3C1}" srcOrd="1" destOrd="0" parTransId="{7D418A67-8588-CE47-9E52-1F3B64E57039}" sibTransId="{02FB9AA2-1397-4E47-A15E-B82DED312570}"/>
    <dgm:cxn modelId="{C76FF5AB-3634-7049-80F7-1AF22AB8E0D2}" type="presParOf" srcId="{1568725B-A3FF-E547-9027-5A7D6E1D87BC}" destId="{995A61FF-2E06-D44D-AB80-253D1591C4CA}" srcOrd="0" destOrd="0" presId="urn:microsoft.com/office/officeart/2005/8/layout/hierarchy6"/>
    <dgm:cxn modelId="{689FC601-C293-AE46-96FB-16A053E8D888}" type="presParOf" srcId="{995A61FF-2E06-D44D-AB80-253D1591C4CA}" destId="{63D93ED7-4AAB-424C-8320-A94F2344033F}" srcOrd="0" destOrd="0" presId="urn:microsoft.com/office/officeart/2005/8/layout/hierarchy6"/>
    <dgm:cxn modelId="{2A144B7C-D90E-284E-AEDF-8CC1BC9CD8C4}" type="presParOf" srcId="{63D93ED7-4AAB-424C-8320-A94F2344033F}" destId="{61DB4F0F-7B08-5D49-B4C0-FB954C2471DD}" srcOrd="0" destOrd="0" presId="urn:microsoft.com/office/officeart/2005/8/layout/hierarchy6"/>
    <dgm:cxn modelId="{763B2209-0CD9-2B47-B3FD-10BC97C2155C}" type="presParOf" srcId="{61DB4F0F-7B08-5D49-B4C0-FB954C2471DD}" destId="{1D3D12F6-9512-5E40-886D-01C73BA79EF2}" srcOrd="0" destOrd="0" presId="urn:microsoft.com/office/officeart/2005/8/layout/hierarchy6"/>
    <dgm:cxn modelId="{B662DF35-EBA5-CC4F-8C67-0D9B67326A3D}" type="presParOf" srcId="{61DB4F0F-7B08-5D49-B4C0-FB954C2471DD}" destId="{BD5CD34F-A718-C946-A62D-95E037ECF076}" srcOrd="1" destOrd="0" presId="urn:microsoft.com/office/officeart/2005/8/layout/hierarchy6"/>
    <dgm:cxn modelId="{2DC77E41-3D8D-8E46-86E1-C84B07BDC0B2}" type="presParOf" srcId="{BD5CD34F-A718-C946-A62D-95E037ECF076}" destId="{BB958662-F517-E543-ACA6-E7ADA761C076}" srcOrd="0" destOrd="0" presId="urn:microsoft.com/office/officeart/2005/8/layout/hierarchy6"/>
    <dgm:cxn modelId="{41F26CAF-B0B5-7141-82F0-F3AE9E5B978C}" type="presParOf" srcId="{BD5CD34F-A718-C946-A62D-95E037ECF076}" destId="{00888955-BB08-A342-AA0C-74FDDD780453}" srcOrd="1" destOrd="0" presId="urn:microsoft.com/office/officeart/2005/8/layout/hierarchy6"/>
    <dgm:cxn modelId="{F21F0E98-6E20-AE47-9DE1-05878545ABEA}" type="presParOf" srcId="{00888955-BB08-A342-AA0C-74FDDD780453}" destId="{2EAAFCE9-6704-2948-B799-A0DD9211A051}" srcOrd="0" destOrd="0" presId="urn:microsoft.com/office/officeart/2005/8/layout/hierarchy6"/>
    <dgm:cxn modelId="{620311C5-78EC-DA4B-820E-42C66E91B164}" type="presParOf" srcId="{00888955-BB08-A342-AA0C-74FDDD780453}" destId="{25EB66FB-2D59-8D43-A648-9C3504C85AAA}" srcOrd="1" destOrd="0" presId="urn:microsoft.com/office/officeart/2005/8/layout/hierarchy6"/>
    <dgm:cxn modelId="{D8D44B2E-23DE-774B-B652-F46121FC0ED2}" type="presParOf" srcId="{25EB66FB-2D59-8D43-A648-9C3504C85AAA}" destId="{7FE2045B-3F24-E641-9E27-C720BD892159}" srcOrd="0" destOrd="0" presId="urn:microsoft.com/office/officeart/2005/8/layout/hierarchy6"/>
    <dgm:cxn modelId="{3CC4D405-3C11-EF45-B1D6-4FA714C11DAA}" type="presParOf" srcId="{25EB66FB-2D59-8D43-A648-9C3504C85AAA}" destId="{A69B85D8-1837-EB42-8D3E-571F4DDC1ABC}" srcOrd="1" destOrd="0" presId="urn:microsoft.com/office/officeart/2005/8/layout/hierarchy6"/>
    <dgm:cxn modelId="{8B1A3E1E-E0AF-8D43-BFCA-05D7E3420D75}" type="presParOf" srcId="{A69B85D8-1837-EB42-8D3E-571F4DDC1ABC}" destId="{FE36E4FC-53FD-CE4C-86E6-F402068B1BAA}" srcOrd="0" destOrd="0" presId="urn:microsoft.com/office/officeart/2005/8/layout/hierarchy6"/>
    <dgm:cxn modelId="{C0517FB0-A027-2B47-B0FE-A8565FB79CF7}" type="presParOf" srcId="{A69B85D8-1837-EB42-8D3E-571F4DDC1ABC}" destId="{7CBE7E08-188F-3442-8A6D-C2383AF07530}" srcOrd="1" destOrd="0" presId="urn:microsoft.com/office/officeart/2005/8/layout/hierarchy6"/>
    <dgm:cxn modelId="{3B9A17B0-E2A8-CC4D-A05E-9C6295F57ED2}" type="presParOf" srcId="{7CBE7E08-188F-3442-8A6D-C2383AF07530}" destId="{5961BBC9-1A63-8540-9EF4-BA94DB44ABDA}" srcOrd="0" destOrd="0" presId="urn:microsoft.com/office/officeart/2005/8/layout/hierarchy6"/>
    <dgm:cxn modelId="{8915792C-2037-9248-82B2-C2F68CECE916}" type="presParOf" srcId="{7CBE7E08-188F-3442-8A6D-C2383AF07530}" destId="{F1B31154-E949-5C45-846C-5911F436277F}" srcOrd="1" destOrd="0" presId="urn:microsoft.com/office/officeart/2005/8/layout/hierarchy6"/>
    <dgm:cxn modelId="{4942419C-816E-0140-A741-32B85F9FBD8F}" type="presParOf" srcId="{F1B31154-E949-5C45-846C-5911F436277F}" destId="{BBFA7E84-7D40-4D4D-BDD9-86E1CBF32936}" srcOrd="0" destOrd="0" presId="urn:microsoft.com/office/officeart/2005/8/layout/hierarchy6"/>
    <dgm:cxn modelId="{5A154193-F350-0649-989B-0F06B1EA5F68}" type="presParOf" srcId="{F1B31154-E949-5C45-846C-5911F436277F}" destId="{CE0B416D-3A47-734B-BA2C-17E22DF0A2AB}" srcOrd="1" destOrd="0" presId="urn:microsoft.com/office/officeart/2005/8/layout/hierarchy6"/>
    <dgm:cxn modelId="{9DA0E3C3-0B80-3E4A-9402-C237228147C8}" type="presParOf" srcId="{CE0B416D-3A47-734B-BA2C-17E22DF0A2AB}" destId="{9F3ADFAC-AFE5-D642-9CEA-CD5F269F2875}" srcOrd="0" destOrd="0" presId="urn:microsoft.com/office/officeart/2005/8/layout/hierarchy6"/>
    <dgm:cxn modelId="{3AA48864-051B-9146-858F-6477020D47F4}" type="presParOf" srcId="{CE0B416D-3A47-734B-BA2C-17E22DF0A2AB}" destId="{063F4EBE-F27C-FE47-A196-9059E94A3E7C}" srcOrd="1" destOrd="0" presId="urn:microsoft.com/office/officeart/2005/8/layout/hierarchy6"/>
    <dgm:cxn modelId="{988737BC-5EA2-E044-87C0-817123808D5A}" type="presParOf" srcId="{063F4EBE-F27C-FE47-A196-9059E94A3E7C}" destId="{1B562B4F-6333-BD43-A126-091F349B0523}" srcOrd="0" destOrd="0" presId="urn:microsoft.com/office/officeart/2005/8/layout/hierarchy6"/>
    <dgm:cxn modelId="{EEBEBA93-6FA9-0B40-BCBB-A087E9CFEE92}" type="presParOf" srcId="{063F4EBE-F27C-FE47-A196-9059E94A3E7C}" destId="{1F92C532-8BDE-DE45-8C27-B13A6746C8D5}" srcOrd="1" destOrd="0" presId="urn:microsoft.com/office/officeart/2005/8/layout/hierarchy6"/>
    <dgm:cxn modelId="{14733EF4-DE8A-1741-8FA6-217A4BF61115}" type="presParOf" srcId="{CE0B416D-3A47-734B-BA2C-17E22DF0A2AB}" destId="{EC4D2009-73EA-7A40-8F23-C20094881FD7}" srcOrd="2" destOrd="0" presId="urn:microsoft.com/office/officeart/2005/8/layout/hierarchy6"/>
    <dgm:cxn modelId="{31394A9D-E0DF-564B-A00A-AF0B3A739080}" type="presParOf" srcId="{CE0B416D-3A47-734B-BA2C-17E22DF0A2AB}" destId="{3F0233E1-6DED-6C4E-83D1-FA6638700680}" srcOrd="3" destOrd="0" presId="urn:microsoft.com/office/officeart/2005/8/layout/hierarchy6"/>
    <dgm:cxn modelId="{2EB0BF4A-1754-964D-BF93-A94DA56FEA3F}" type="presParOf" srcId="{3F0233E1-6DED-6C4E-83D1-FA6638700680}" destId="{E6A071D0-9891-804E-92EF-82D3F0059B94}" srcOrd="0" destOrd="0" presId="urn:microsoft.com/office/officeart/2005/8/layout/hierarchy6"/>
    <dgm:cxn modelId="{55DCD8C7-912C-3447-95B8-F71DF43823C1}" type="presParOf" srcId="{3F0233E1-6DED-6C4E-83D1-FA6638700680}" destId="{C9924928-0FDD-974F-AB24-432CFE7BB0DE}" srcOrd="1" destOrd="0" presId="urn:microsoft.com/office/officeart/2005/8/layout/hierarchy6"/>
    <dgm:cxn modelId="{A516BDAE-9735-AE43-A918-A0A787D43B87}" type="presParOf" srcId="{7CBE7E08-188F-3442-8A6D-C2383AF07530}" destId="{B736323D-4056-E14E-A7DE-481E9F8BDD8A}" srcOrd="2" destOrd="0" presId="urn:microsoft.com/office/officeart/2005/8/layout/hierarchy6"/>
    <dgm:cxn modelId="{F6B14500-95D2-B24B-8762-561644BE6809}" type="presParOf" srcId="{7CBE7E08-188F-3442-8A6D-C2383AF07530}" destId="{2CDB0D0E-AAF0-D64D-BA3D-2F946586263D}" srcOrd="3" destOrd="0" presId="urn:microsoft.com/office/officeart/2005/8/layout/hierarchy6"/>
    <dgm:cxn modelId="{DF57D8C8-258F-F840-BF22-92F04683426A}" type="presParOf" srcId="{2CDB0D0E-AAF0-D64D-BA3D-2F946586263D}" destId="{5D794198-3905-8B47-A69E-94F31DFC2BD7}" srcOrd="0" destOrd="0" presId="urn:microsoft.com/office/officeart/2005/8/layout/hierarchy6"/>
    <dgm:cxn modelId="{8C2614A2-6F55-2742-AA98-4769F828B765}" type="presParOf" srcId="{2CDB0D0E-AAF0-D64D-BA3D-2F946586263D}" destId="{ABF0F339-A4C4-F24B-AEC5-72B0178390CB}" srcOrd="1" destOrd="0" presId="urn:microsoft.com/office/officeart/2005/8/layout/hierarchy6"/>
    <dgm:cxn modelId="{687AE12C-E6A3-B943-9CF1-109DC541D847}" type="presParOf" srcId="{ABF0F339-A4C4-F24B-AEC5-72B0178390CB}" destId="{66106723-4CFC-954A-B8F5-1F645B357DE2}" srcOrd="0" destOrd="0" presId="urn:microsoft.com/office/officeart/2005/8/layout/hierarchy6"/>
    <dgm:cxn modelId="{DD259B08-9566-884A-99A8-7E040D6DB426}" type="presParOf" srcId="{ABF0F339-A4C4-F24B-AEC5-72B0178390CB}" destId="{28BA4AA7-272E-AA4B-AB5A-C910741B8ADD}" srcOrd="1" destOrd="0" presId="urn:microsoft.com/office/officeart/2005/8/layout/hierarchy6"/>
    <dgm:cxn modelId="{13B166A6-3126-BA48-95D5-F8749CFA4603}" type="presParOf" srcId="{28BA4AA7-272E-AA4B-AB5A-C910741B8ADD}" destId="{435D44C4-E687-9B48-8CF7-3F14B7218919}" srcOrd="0" destOrd="0" presId="urn:microsoft.com/office/officeart/2005/8/layout/hierarchy6"/>
    <dgm:cxn modelId="{4E93DA39-8CA4-E843-AFBB-0B0BD56B4F83}" type="presParOf" srcId="{28BA4AA7-272E-AA4B-AB5A-C910741B8ADD}" destId="{B19564D3-7D76-C546-8270-A503EB80E9E6}" srcOrd="1" destOrd="0" presId="urn:microsoft.com/office/officeart/2005/8/layout/hierarchy6"/>
    <dgm:cxn modelId="{676B7218-593E-2544-B77D-B21376C714A0}" type="presParOf" srcId="{ABF0F339-A4C4-F24B-AEC5-72B0178390CB}" destId="{3913024F-4436-1C42-90F8-AEA67571B9CB}" srcOrd="2" destOrd="0" presId="urn:microsoft.com/office/officeart/2005/8/layout/hierarchy6"/>
    <dgm:cxn modelId="{3E6D7C98-5BFE-184E-A133-58A270DFB562}" type="presParOf" srcId="{ABF0F339-A4C4-F24B-AEC5-72B0178390CB}" destId="{5B23F017-2B27-BA4E-B824-DD0B987F5AB1}" srcOrd="3" destOrd="0" presId="urn:microsoft.com/office/officeart/2005/8/layout/hierarchy6"/>
    <dgm:cxn modelId="{AB66C56D-ACBC-BB43-B640-C5A53E7D9DB8}" type="presParOf" srcId="{5B23F017-2B27-BA4E-B824-DD0B987F5AB1}" destId="{BB0F8F3B-D86F-6D48-8F45-1DE9372B813D}" srcOrd="0" destOrd="0" presId="urn:microsoft.com/office/officeart/2005/8/layout/hierarchy6"/>
    <dgm:cxn modelId="{6556457F-B0A9-0449-AD88-6224B6526BCA}" type="presParOf" srcId="{5B23F017-2B27-BA4E-B824-DD0B987F5AB1}" destId="{7E087696-62DC-344A-AEBC-C3BA1933AE76}" srcOrd="1" destOrd="0" presId="urn:microsoft.com/office/officeart/2005/8/layout/hierarchy6"/>
    <dgm:cxn modelId="{F739E3A6-1775-CB4B-96AC-404C2AFF64ED}" type="presParOf" srcId="{1568725B-A3FF-E547-9027-5A7D6E1D87BC}" destId="{3267FF54-45B9-5148-847D-B068266BF8E4}"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D12F6-9512-5E40-886D-01C73BA79EF2}">
      <dsp:nvSpPr>
        <dsp:cNvPr id="0" name=""/>
        <dsp:cNvSpPr/>
      </dsp:nvSpPr>
      <dsp:spPr>
        <a:xfrm>
          <a:off x="3448843" y="2645"/>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t>
          </a:r>
        </a:p>
      </dsp:txBody>
      <dsp:txXfrm>
        <a:off x="3472866" y="26668"/>
        <a:ext cx="1182266" cy="772162"/>
      </dsp:txXfrm>
    </dsp:sp>
    <dsp:sp modelId="{BB958662-F517-E543-ACA6-E7ADA761C076}">
      <dsp:nvSpPr>
        <dsp:cNvPr id="0" name=""/>
        <dsp:cNvSpPr/>
      </dsp:nvSpPr>
      <dsp:spPr>
        <a:xfrm>
          <a:off x="4018279" y="822854"/>
          <a:ext cx="91440" cy="328083"/>
        </a:xfrm>
        <a:custGeom>
          <a:avLst/>
          <a:gdLst/>
          <a:ahLst/>
          <a:cxnLst/>
          <a:rect l="0" t="0" r="0" b="0"/>
          <a:pathLst>
            <a:path>
              <a:moveTo>
                <a:pt x="45720" y="0"/>
              </a:moveTo>
              <a:lnTo>
                <a:pt x="45720" y="32808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AAFCE9-6704-2948-B799-A0DD9211A051}">
      <dsp:nvSpPr>
        <dsp:cNvPr id="0" name=""/>
        <dsp:cNvSpPr/>
      </dsp:nvSpPr>
      <dsp:spPr>
        <a:xfrm>
          <a:off x="3448843" y="1150937"/>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projectnb</a:t>
          </a:r>
          <a:endParaRPr lang="en-US" sz="1200" kern="1200" dirty="0"/>
        </a:p>
      </dsp:txBody>
      <dsp:txXfrm>
        <a:off x="3472866" y="1174960"/>
        <a:ext cx="1182266" cy="772162"/>
      </dsp:txXfrm>
    </dsp:sp>
    <dsp:sp modelId="{7FE2045B-3F24-E641-9E27-C720BD892159}">
      <dsp:nvSpPr>
        <dsp:cNvPr id="0" name=""/>
        <dsp:cNvSpPr/>
      </dsp:nvSpPr>
      <dsp:spPr>
        <a:xfrm>
          <a:off x="4018279" y="1971145"/>
          <a:ext cx="91440" cy="328083"/>
        </a:xfrm>
        <a:custGeom>
          <a:avLst/>
          <a:gdLst/>
          <a:ahLst/>
          <a:cxnLst/>
          <a:rect l="0" t="0" r="0" b="0"/>
          <a:pathLst>
            <a:path>
              <a:moveTo>
                <a:pt x="45720" y="0"/>
              </a:moveTo>
              <a:lnTo>
                <a:pt x="4572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36E4FC-53FD-CE4C-86E6-F402068B1BAA}">
      <dsp:nvSpPr>
        <dsp:cNvPr id="0" name=""/>
        <dsp:cNvSpPr/>
      </dsp:nvSpPr>
      <dsp:spPr>
        <a:xfrm>
          <a:off x="3448843" y="2299229"/>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ne742</a:t>
          </a:r>
        </a:p>
      </dsp:txBody>
      <dsp:txXfrm>
        <a:off x="3472866" y="2323252"/>
        <a:ext cx="1182266" cy="772162"/>
      </dsp:txXfrm>
    </dsp:sp>
    <dsp:sp modelId="{5961BBC9-1A63-8540-9EF4-BA94DB44ABDA}">
      <dsp:nvSpPr>
        <dsp:cNvPr id="0" name=""/>
        <dsp:cNvSpPr/>
      </dsp:nvSpPr>
      <dsp:spPr>
        <a:xfrm>
          <a:off x="2464593" y="3119437"/>
          <a:ext cx="1599406" cy="328083"/>
        </a:xfrm>
        <a:custGeom>
          <a:avLst/>
          <a:gdLst/>
          <a:ahLst/>
          <a:cxnLst/>
          <a:rect l="0" t="0" r="0" b="0"/>
          <a:pathLst>
            <a:path>
              <a:moveTo>
                <a:pt x="1599406" y="0"/>
              </a:moveTo>
              <a:lnTo>
                <a:pt x="1599406"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FA7E84-7D40-4D4D-BDD9-86E1CBF32936}">
      <dsp:nvSpPr>
        <dsp:cNvPr id="0" name=""/>
        <dsp:cNvSpPr/>
      </dsp:nvSpPr>
      <dsp:spPr>
        <a:xfrm>
          <a:off x="1849437"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materials</a:t>
          </a:r>
        </a:p>
      </dsp:txBody>
      <dsp:txXfrm>
        <a:off x="1873460" y="3471544"/>
        <a:ext cx="1182266" cy="772162"/>
      </dsp:txXfrm>
    </dsp:sp>
    <dsp:sp modelId="{9F3ADFAC-AFE5-D642-9CEA-CD5F269F2875}">
      <dsp:nvSpPr>
        <dsp:cNvPr id="0" name=""/>
        <dsp:cNvSpPr/>
      </dsp:nvSpPr>
      <dsp:spPr>
        <a:xfrm>
          <a:off x="1664890"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562B4F-6333-BD43-A126-091F349B0523}">
      <dsp:nvSpPr>
        <dsp:cNvPr id="0" name=""/>
        <dsp:cNvSpPr/>
      </dsp:nvSpPr>
      <dsp:spPr>
        <a:xfrm>
          <a:off x="1049734"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fmriprep.tar</a:t>
          </a:r>
          <a:endParaRPr lang="en-US" sz="1200" kern="1200" dirty="0"/>
        </a:p>
      </dsp:txBody>
      <dsp:txXfrm>
        <a:off x="1229909" y="4715929"/>
        <a:ext cx="869962" cy="579974"/>
      </dsp:txXfrm>
    </dsp:sp>
    <dsp:sp modelId="{EC4D2009-73EA-7A40-8F23-C20094881FD7}">
      <dsp:nvSpPr>
        <dsp:cNvPr id="0" name=""/>
        <dsp:cNvSpPr/>
      </dsp:nvSpPr>
      <dsp:spPr>
        <a:xfrm>
          <a:off x="2464593"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A071D0-9891-804E-92EF-82D3F0059B94}">
      <dsp:nvSpPr>
        <dsp:cNvPr id="0" name=""/>
        <dsp:cNvSpPr/>
      </dsp:nvSpPr>
      <dsp:spPr>
        <a:xfrm>
          <a:off x="2649140"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code.py</a:t>
          </a:r>
          <a:endParaRPr lang="en-US" sz="1200" kern="1200" dirty="0"/>
        </a:p>
      </dsp:txBody>
      <dsp:txXfrm>
        <a:off x="2829315" y="4715929"/>
        <a:ext cx="869962" cy="579974"/>
      </dsp:txXfrm>
    </dsp:sp>
    <dsp:sp modelId="{B736323D-4056-E14E-A7DE-481E9F8BDD8A}">
      <dsp:nvSpPr>
        <dsp:cNvPr id="0" name=""/>
        <dsp:cNvSpPr/>
      </dsp:nvSpPr>
      <dsp:spPr>
        <a:xfrm>
          <a:off x="4063999" y="3119437"/>
          <a:ext cx="1599406" cy="328083"/>
        </a:xfrm>
        <a:custGeom>
          <a:avLst/>
          <a:gdLst/>
          <a:ahLst/>
          <a:cxnLst/>
          <a:rect l="0" t="0" r="0" b="0"/>
          <a:pathLst>
            <a:path>
              <a:moveTo>
                <a:pt x="0" y="0"/>
              </a:moveTo>
              <a:lnTo>
                <a:pt x="0" y="164041"/>
              </a:lnTo>
              <a:lnTo>
                <a:pt x="1599406" y="164041"/>
              </a:lnTo>
              <a:lnTo>
                <a:pt x="1599406"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794198-3905-8B47-A69E-94F31DFC2BD7}">
      <dsp:nvSpPr>
        <dsp:cNvPr id="0" name=""/>
        <dsp:cNvSpPr/>
      </dsp:nvSpPr>
      <dsp:spPr>
        <a:xfrm>
          <a:off x="5048250"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students</a:t>
          </a:r>
        </a:p>
      </dsp:txBody>
      <dsp:txXfrm>
        <a:off x="5072273" y="3471544"/>
        <a:ext cx="1182266" cy="772162"/>
      </dsp:txXfrm>
    </dsp:sp>
    <dsp:sp modelId="{66106723-4CFC-954A-B8F5-1F645B357DE2}">
      <dsp:nvSpPr>
        <dsp:cNvPr id="0" name=""/>
        <dsp:cNvSpPr/>
      </dsp:nvSpPr>
      <dsp:spPr>
        <a:xfrm>
          <a:off x="4863703"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5D44C4-E687-9B48-8CF7-3F14B7218919}">
      <dsp:nvSpPr>
        <dsp:cNvPr id="0" name=""/>
        <dsp:cNvSpPr/>
      </dsp:nvSpPr>
      <dsp:spPr>
        <a:xfrm>
          <a:off x="4248546"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kylekurk</a:t>
          </a:r>
          <a:endParaRPr lang="en-US" sz="1200" kern="1200" dirty="0"/>
        </a:p>
      </dsp:txBody>
      <dsp:txXfrm>
        <a:off x="4272569" y="4619835"/>
        <a:ext cx="1182266" cy="772162"/>
      </dsp:txXfrm>
    </dsp:sp>
    <dsp:sp modelId="{3913024F-4436-1C42-90F8-AEA67571B9CB}">
      <dsp:nvSpPr>
        <dsp:cNvPr id="0" name=""/>
        <dsp:cNvSpPr/>
      </dsp:nvSpPr>
      <dsp:spPr>
        <a:xfrm>
          <a:off x="5663406"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0F8F3B-D86F-6D48-8F45-1DE9372B813D}">
      <dsp:nvSpPr>
        <dsp:cNvPr id="0" name=""/>
        <dsp:cNvSpPr/>
      </dsp:nvSpPr>
      <dsp:spPr>
        <a:xfrm>
          <a:off x="5847953"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lbakst</a:t>
          </a:r>
          <a:endParaRPr lang="en-US" sz="1200" kern="1200" dirty="0"/>
        </a:p>
      </dsp:txBody>
      <dsp:txXfrm>
        <a:off x="5871976" y="4619835"/>
        <a:ext cx="1182266" cy="7721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D12F6-9512-5E40-886D-01C73BA79EF2}">
      <dsp:nvSpPr>
        <dsp:cNvPr id="0" name=""/>
        <dsp:cNvSpPr/>
      </dsp:nvSpPr>
      <dsp:spPr>
        <a:xfrm>
          <a:off x="3448843" y="2645"/>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t>
          </a:r>
        </a:p>
      </dsp:txBody>
      <dsp:txXfrm>
        <a:off x="3472866" y="26668"/>
        <a:ext cx="1182266" cy="772162"/>
      </dsp:txXfrm>
    </dsp:sp>
    <dsp:sp modelId="{BB958662-F517-E543-ACA6-E7ADA761C076}">
      <dsp:nvSpPr>
        <dsp:cNvPr id="0" name=""/>
        <dsp:cNvSpPr/>
      </dsp:nvSpPr>
      <dsp:spPr>
        <a:xfrm>
          <a:off x="4018279" y="822854"/>
          <a:ext cx="91440" cy="328083"/>
        </a:xfrm>
        <a:custGeom>
          <a:avLst/>
          <a:gdLst/>
          <a:ahLst/>
          <a:cxnLst/>
          <a:rect l="0" t="0" r="0" b="0"/>
          <a:pathLst>
            <a:path>
              <a:moveTo>
                <a:pt x="45720" y="0"/>
              </a:moveTo>
              <a:lnTo>
                <a:pt x="45720" y="32808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AAFCE9-6704-2948-B799-A0DD9211A051}">
      <dsp:nvSpPr>
        <dsp:cNvPr id="0" name=""/>
        <dsp:cNvSpPr/>
      </dsp:nvSpPr>
      <dsp:spPr>
        <a:xfrm>
          <a:off x="3448843" y="1150937"/>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projectnb</a:t>
          </a:r>
          <a:endParaRPr lang="en-US" sz="1200" kern="1200" dirty="0"/>
        </a:p>
      </dsp:txBody>
      <dsp:txXfrm>
        <a:off x="3472866" y="1174960"/>
        <a:ext cx="1182266" cy="772162"/>
      </dsp:txXfrm>
    </dsp:sp>
    <dsp:sp modelId="{7FE2045B-3F24-E641-9E27-C720BD892159}">
      <dsp:nvSpPr>
        <dsp:cNvPr id="0" name=""/>
        <dsp:cNvSpPr/>
      </dsp:nvSpPr>
      <dsp:spPr>
        <a:xfrm>
          <a:off x="4018279" y="1971145"/>
          <a:ext cx="91440" cy="328083"/>
        </a:xfrm>
        <a:custGeom>
          <a:avLst/>
          <a:gdLst/>
          <a:ahLst/>
          <a:cxnLst/>
          <a:rect l="0" t="0" r="0" b="0"/>
          <a:pathLst>
            <a:path>
              <a:moveTo>
                <a:pt x="45720" y="0"/>
              </a:moveTo>
              <a:lnTo>
                <a:pt x="4572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36E4FC-53FD-CE4C-86E6-F402068B1BAA}">
      <dsp:nvSpPr>
        <dsp:cNvPr id="0" name=""/>
        <dsp:cNvSpPr/>
      </dsp:nvSpPr>
      <dsp:spPr>
        <a:xfrm>
          <a:off x="3448843" y="2299229"/>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ne742</a:t>
          </a:r>
        </a:p>
      </dsp:txBody>
      <dsp:txXfrm>
        <a:off x="3472866" y="2323252"/>
        <a:ext cx="1182266" cy="772162"/>
      </dsp:txXfrm>
    </dsp:sp>
    <dsp:sp modelId="{5961BBC9-1A63-8540-9EF4-BA94DB44ABDA}">
      <dsp:nvSpPr>
        <dsp:cNvPr id="0" name=""/>
        <dsp:cNvSpPr/>
      </dsp:nvSpPr>
      <dsp:spPr>
        <a:xfrm>
          <a:off x="2464593" y="3119437"/>
          <a:ext cx="1599406" cy="328083"/>
        </a:xfrm>
        <a:custGeom>
          <a:avLst/>
          <a:gdLst/>
          <a:ahLst/>
          <a:cxnLst/>
          <a:rect l="0" t="0" r="0" b="0"/>
          <a:pathLst>
            <a:path>
              <a:moveTo>
                <a:pt x="1599406" y="0"/>
              </a:moveTo>
              <a:lnTo>
                <a:pt x="1599406"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FA7E84-7D40-4D4D-BDD9-86E1CBF32936}">
      <dsp:nvSpPr>
        <dsp:cNvPr id="0" name=""/>
        <dsp:cNvSpPr/>
      </dsp:nvSpPr>
      <dsp:spPr>
        <a:xfrm>
          <a:off x="1849437"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materials</a:t>
          </a:r>
        </a:p>
      </dsp:txBody>
      <dsp:txXfrm>
        <a:off x="1873460" y="3471544"/>
        <a:ext cx="1182266" cy="772162"/>
      </dsp:txXfrm>
    </dsp:sp>
    <dsp:sp modelId="{9F3ADFAC-AFE5-D642-9CEA-CD5F269F2875}">
      <dsp:nvSpPr>
        <dsp:cNvPr id="0" name=""/>
        <dsp:cNvSpPr/>
      </dsp:nvSpPr>
      <dsp:spPr>
        <a:xfrm>
          <a:off x="1664890"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562B4F-6333-BD43-A126-091F349B0523}">
      <dsp:nvSpPr>
        <dsp:cNvPr id="0" name=""/>
        <dsp:cNvSpPr/>
      </dsp:nvSpPr>
      <dsp:spPr>
        <a:xfrm>
          <a:off x="1049734"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fmriprep.tar</a:t>
          </a:r>
          <a:endParaRPr lang="en-US" sz="1200" kern="1200" dirty="0"/>
        </a:p>
      </dsp:txBody>
      <dsp:txXfrm>
        <a:off x="1229909" y="4715929"/>
        <a:ext cx="869962" cy="579974"/>
      </dsp:txXfrm>
    </dsp:sp>
    <dsp:sp modelId="{EC4D2009-73EA-7A40-8F23-C20094881FD7}">
      <dsp:nvSpPr>
        <dsp:cNvPr id="0" name=""/>
        <dsp:cNvSpPr/>
      </dsp:nvSpPr>
      <dsp:spPr>
        <a:xfrm>
          <a:off x="2464593"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A071D0-9891-804E-92EF-82D3F0059B94}">
      <dsp:nvSpPr>
        <dsp:cNvPr id="0" name=""/>
        <dsp:cNvSpPr/>
      </dsp:nvSpPr>
      <dsp:spPr>
        <a:xfrm>
          <a:off x="2649140"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code.py</a:t>
          </a:r>
          <a:endParaRPr lang="en-US" sz="1200" kern="1200" dirty="0"/>
        </a:p>
      </dsp:txBody>
      <dsp:txXfrm>
        <a:off x="2829315" y="4715929"/>
        <a:ext cx="869962" cy="579974"/>
      </dsp:txXfrm>
    </dsp:sp>
    <dsp:sp modelId="{B736323D-4056-E14E-A7DE-481E9F8BDD8A}">
      <dsp:nvSpPr>
        <dsp:cNvPr id="0" name=""/>
        <dsp:cNvSpPr/>
      </dsp:nvSpPr>
      <dsp:spPr>
        <a:xfrm>
          <a:off x="4063999" y="3119437"/>
          <a:ext cx="1599406" cy="328083"/>
        </a:xfrm>
        <a:custGeom>
          <a:avLst/>
          <a:gdLst/>
          <a:ahLst/>
          <a:cxnLst/>
          <a:rect l="0" t="0" r="0" b="0"/>
          <a:pathLst>
            <a:path>
              <a:moveTo>
                <a:pt x="0" y="0"/>
              </a:moveTo>
              <a:lnTo>
                <a:pt x="0" y="164041"/>
              </a:lnTo>
              <a:lnTo>
                <a:pt x="1599406" y="164041"/>
              </a:lnTo>
              <a:lnTo>
                <a:pt x="1599406"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794198-3905-8B47-A69E-94F31DFC2BD7}">
      <dsp:nvSpPr>
        <dsp:cNvPr id="0" name=""/>
        <dsp:cNvSpPr/>
      </dsp:nvSpPr>
      <dsp:spPr>
        <a:xfrm>
          <a:off x="5048250"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students</a:t>
          </a:r>
        </a:p>
      </dsp:txBody>
      <dsp:txXfrm>
        <a:off x="5072273" y="3471544"/>
        <a:ext cx="1182266" cy="772162"/>
      </dsp:txXfrm>
    </dsp:sp>
    <dsp:sp modelId="{66106723-4CFC-954A-B8F5-1F645B357DE2}">
      <dsp:nvSpPr>
        <dsp:cNvPr id="0" name=""/>
        <dsp:cNvSpPr/>
      </dsp:nvSpPr>
      <dsp:spPr>
        <a:xfrm>
          <a:off x="4863703"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5D44C4-E687-9B48-8CF7-3F14B7218919}">
      <dsp:nvSpPr>
        <dsp:cNvPr id="0" name=""/>
        <dsp:cNvSpPr/>
      </dsp:nvSpPr>
      <dsp:spPr>
        <a:xfrm>
          <a:off x="4248546"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kylekurk</a:t>
          </a:r>
          <a:endParaRPr lang="en-US" sz="1200" kern="1200" dirty="0"/>
        </a:p>
      </dsp:txBody>
      <dsp:txXfrm>
        <a:off x="4272569" y="4619835"/>
        <a:ext cx="1182266" cy="772162"/>
      </dsp:txXfrm>
    </dsp:sp>
    <dsp:sp modelId="{3913024F-4436-1C42-90F8-AEA67571B9CB}">
      <dsp:nvSpPr>
        <dsp:cNvPr id="0" name=""/>
        <dsp:cNvSpPr/>
      </dsp:nvSpPr>
      <dsp:spPr>
        <a:xfrm>
          <a:off x="5663406"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0F8F3B-D86F-6D48-8F45-1DE9372B813D}">
      <dsp:nvSpPr>
        <dsp:cNvPr id="0" name=""/>
        <dsp:cNvSpPr/>
      </dsp:nvSpPr>
      <dsp:spPr>
        <a:xfrm>
          <a:off x="5847953"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lbakst</a:t>
          </a:r>
          <a:endParaRPr lang="en-US" sz="1200" kern="1200" dirty="0"/>
        </a:p>
      </dsp:txBody>
      <dsp:txXfrm>
        <a:off x="5871976" y="4619835"/>
        <a:ext cx="1182266" cy="7721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D12F6-9512-5E40-886D-01C73BA79EF2}">
      <dsp:nvSpPr>
        <dsp:cNvPr id="0" name=""/>
        <dsp:cNvSpPr/>
      </dsp:nvSpPr>
      <dsp:spPr>
        <a:xfrm>
          <a:off x="3448843" y="2645"/>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t>
          </a:r>
        </a:p>
      </dsp:txBody>
      <dsp:txXfrm>
        <a:off x="3472866" y="26668"/>
        <a:ext cx="1182266" cy="772162"/>
      </dsp:txXfrm>
    </dsp:sp>
    <dsp:sp modelId="{BB958662-F517-E543-ACA6-E7ADA761C076}">
      <dsp:nvSpPr>
        <dsp:cNvPr id="0" name=""/>
        <dsp:cNvSpPr/>
      </dsp:nvSpPr>
      <dsp:spPr>
        <a:xfrm>
          <a:off x="4018279" y="822854"/>
          <a:ext cx="91440" cy="328083"/>
        </a:xfrm>
        <a:custGeom>
          <a:avLst/>
          <a:gdLst/>
          <a:ahLst/>
          <a:cxnLst/>
          <a:rect l="0" t="0" r="0" b="0"/>
          <a:pathLst>
            <a:path>
              <a:moveTo>
                <a:pt x="45720" y="0"/>
              </a:moveTo>
              <a:lnTo>
                <a:pt x="45720" y="32808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AAFCE9-6704-2948-B799-A0DD9211A051}">
      <dsp:nvSpPr>
        <dsp:cNvPr id="0" name=""/>
        <dsp:cNvSpPr/>
      </dsp:nvSpPr>
      <dsp:spPr>
        <a:xfrm>
          <a:off x="3448843" y="1150937"/>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projectnb</a:t>
          </a:r>
          <a:endParaRPr lang="en-US" sz="1200" kern="1200" dirty="0"/>
        </a:p>
      </dsp:txBody>
      <dsp:txXfrm>
        <a:off x="3472866" y="1174960"/>
        <a:ext cx="1182266" cy="772162"/>
      </dsp:txXfrm>
    </dsp:sp>
    <dsp:sp modelId="{7FE2045B-3F24-E641-9E27-C720BD892159}">
      <dsp:nvSpPr>
        <dsp:cNvPr id="0" name=""/>
        <dsp:cNvSpPr/>
      </dsp:nvSpPr>
      <dsp:spPr>
        <a:xfrm>
          <a:off x="4018279" y="1971145"/>
          <a:ext cx="91440" cy="328083"/>
        </a:xfrm>
        <a:custGeom>
          <a:avLst/>
          <a:gdLst/>
          <a:ahLst/>
          <a:cxnLst/>
          <a:rect l="0" t="0" r="0" b="0"/>
          <a:pathLst>
            <a:path>
              <a:moveTo>
                <a:pt x="45720" y="0"/>
              </a:moveTo>
              <a:lnTo>
                <a:pt x="4572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36E4FC-53FD-CE4C-86E6-F402068B1BAA}">
      <dsp:nvSpPr>
        <dsp:cNvPr id="0" name=""/>
        <dsp:cNvSpPr/>
      </dsp:nvSpPr>
      <dsp:spPr>
        <a:xfrm>
          <a:off x="3448843" y="2299229"/>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ne742</a:t>
          </a:r>
        </a:p>
      </dsp:txBody>
      <dsp:txXfrm>
        <a:off x="3472866" y="2323252"/>
        <a:ext cx="1182266" cy="772162"/>
      </dsp:txXfrm>
    </dsp:sp>
    <dsp:sp modelId="{5961BBC9-1A63-8540-9EF4-BA94DB44ABDA}">
      <dsp:nvSpPr>
        <dsp:cNvPr id="0" name=""/>
        <dsp:cNvSpPr/>
      </dsp:nvSpPr>
      <dsp:spPr>
        <a:xfrm>
          <a:off x="2464593" y="3119437"/>
          <a:ext cx="1599406" cy="328083"/>
        </a:xfrm>
        <a:custGeom>
          <a:avLst/>
          <a:gdLst/>
          <a:ahLst/>
          <a:cxnLst/>
          <a:rect l="0" t="0" r="0" b="0"/>
          <a:pathLst>
            <a:path>
              <a:moveTo>
                <a:pt x="1599406" y="0"/>
              </a:moveTo>
              <a:lnTo>
                <a:pt x="1599406"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FA7E84-7D40-4D4D-BDD9-86E1CBF32936}">
      <dsp:nvSpPr>
        <dsp:cNvPr id="0" name=""/>
        <dsp:cNvSpPr/>
      </dsp:nvSpPr>
      <dsp:spPr>
        <a:xfrm>
          <a:off x="1849437"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materials</a:t>
          </a:r>
        </a:p>
      </dsp:txBody>
      <dsp:txXfrm>
        <a:off x="1873460" y="3471544"/>
        <a:ext cx="1182266" cy="772162"/>
      </dsp:txXfrm>
    </dsp:sp>
    <dsp:sp modelId="{9F3ADFAC-AFE5-D642-9CEA-CD5F269F2875}">
      <dsp:nvSpPr>
        <dsp:cNvPr id="0" name=""/>
        <dsp:cNvSpPr/>
      </dsp:nvSpPr>
      <dsp:spPr>
        <a:xfrm>
          <a:off x="1664890"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562B4F-6333-BD43-A126-091F349B0523}">
      <dsp:nvSpPr>
        <dsp:cNvPr id="0" name=""/>
        <dsp:cNvSpPr/>
      </dsp:nvSpPr>
      <dsp:spPr>
        <a:xfrm>
          <a:off x="1049734"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fmriprep.tar</a:t>
          </a:r>
          <a:endParaRPr lang="en-US" sz="1200" kern="1200" dirty="0"/>
        </a:p>
      </dsp:txBody>
      <dsp:txXfrm>
        <a:off x="1229909" y="4715929"/>
        <a:ext cx="869962" cy="579974"/>
      </dsp:txXfrm>
    </dsp:sp>
    <dsp:sp modelId="{EC4D2009-73EA-7A40-8F23-C20094881FD7}">
      <dsp:nvSpPr>
        <dsp:cNvPr id="0" name=""/>
        <dsp:cNvSpPr/>
      </dsp:nvSpPr>
      <dsp:spPr>
        <a:xfrm>
          <a:off x="2464593"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A071D0-9891-804E-92EF-82D3F0059B94}">
      <dsp:nvSpPr>
        <dsp:cNvPr id="0" name=""/>
        <dsp:cNvSpPr/>
      </dsp:nvSpPr>
      <dsp:spPr>
        <a:xfrm>
          <a:off x="2649140"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code.py</a:t>
          </a:r>
          <a:endParaRPr lang="en-US" sz="1200" kern="1200" dirty="0"/>
        </a:p>
      </dsp:txBody>
      <dsp:txXfrm>
        <a:off x="2829315" y="4715929"/>
        <a:ext cx="869962" cy="579974"/>
      </dsp:txXfrm>
    </dsp:sp>
    <dsp:sp modelId="{B736323D-4056-E14E-A7DE-481E9F8BDD8A}">
      <dsp:nvSpPr>
        <dsp:cNvPr id="0" name=""/>
        <dsp:cNvSpPr/>
      </dsp:nvSpPr>
      <dsp:spPr>
        <a:xfrm>
          <a:off x="4063999" y="3119437"/>
          <a:ext cx="1599406" cy="328083"/>
        </a:xfrm>
        <a:custGeom>
          <a:avLst/>
          <a:gdLst/>
          <a:ahLst/>
          <a:cxnLst/>
          <a:rect l="0" t="0" r="0" b="0"/>
          <a:pathLst>
            <a:path>
              <a:moveTo>
                <a:pt x="0" y="0"/>
              </a:moveTo>
              <a:lnTo>
                <a:pt x="0" y="164041"/>
              </a:lnTo>
              <a:lnTo>
                <a:pt x="1599406" y="164041"/>
              </a:lnTo>
              <a:lnTo>
                <a:pt x="1599406"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794198-3905-8B47-A69E-94F31DFC2BD7}">
      <dsp:nvSpPr>
        <dsp:cNvPr id="0" name=""/>
        <dsp:cNvSpPr/>
      </dsp:nvSpPr>
      <dsp:spPr>
        <a:xfrm>
          <a:off x="5048250"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students</a:t>
          </a:r>
        </a:p>
      </dsp:txBody>
      <dsp:txXfrm>
        <a:off x="5072273" y="3471544"/>
        <a:ext cx="1182266" cy="772162"/>
      </dsp:txXfrm>
    </dsp:sp>
    <dsp:sp modelId="{66106723-4CFC-954A-B8F5-1F645B357DE2}">
      <dsp:nvSpPr>
        <dsp:cNvPr id="0" name=""/>
        <dsp:cNvSpPr/>
      </dsp:nvSpPr>
      <dsp:spPr>
        <a:xfrm>
          <a:off x="4863703"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5D44C4-E687-9B48-8CF7-3F14B7218919}">
      <dsp:nvSpPr>
        <dsp:cNvPr id="0" name=""/>
        <dsp:cNvSpPr/>
      </dsp:nvSpPr>
      <dsp:spPr>
        <a:xfrm>
          <a:off x="4248546"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kylekurk</a:t>
          </a:r>
          <a:endParaRPr lang="en-US" sz="1200" kern="1200" dirty="0"/>
        </a:p>
      </dsp:txBody>
      <dsp:txXfrm>
        <a:off x="4272569" y="4619835"/>
        <a:ext cx="1182266" cy="772162"/>
      </dsp:txXfrm>
    </dsp:sp>
    <dsp:sp modelId="{3913024F-4436-1C42-90F8-AEA67571B9CB}">
      <dsp:nvSpPr>
        <dsp:cNvPr id="0" name=""/>
        <dsp:cNvSpPr/>
      </dsp:nvSpPr>
      <dsp:spPr>
        <a:xfrm>
          <a:off x="5663406"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0F8F3B-D86F-6D48-8F45-1DE9372B813D}">
      <dsp:nvSpPr>
        <dsp:cNvPr id="0" name=""/>
        <dsp:cNvSpPr/>
      </dsp:nvSpPr>
      <dsp:spPr>
        <a:xfrm>
          <a:off x="5847953"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lbakst</a:t>
          </a:r>
          <a:endParaRPr lang="en-US" sz="1200" kern="1200" dirty="0"/>
        </a:p>
      </dsp:txBody>
      <dsp:txXfrm>
        <a:off x="5871976" y="4619835"/>
        <a:ext cx="1182266" cy="7721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3D12F6-9512-5E40-886D-01C73BA79EF2}">
      <dsp:nvSpPr>
        <dsp:cNvPr id="0" name=""/>
        <dsp:cNvSpPr/>
      </dsp:nvSpPr>
      <dsp:spPr>
        <a:xfrm>
          <a:off x="3448843" y="2645"/>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t>
          </a:r>
        </a:p>
      </dsp:txBody>
      <dsp:txXfrm>
        <a:off x="3472866" y="26668"/>
        <a:ext cx="1182266" cy="772162"/>
      </dsp:txXfrm>
    </dsp:sp>
    <dsp:sp modelId="{BB958662-F517-E543-ACA6-E7ADA761C076}">
      <dsp:nvSpPr>
        <dsp:cNvPr id="0" name=""/>
        <dsp:cNvSpPr/>
      </dsp:nvSpPr>
      <dsp:spPr>
        <a:xfrm>
          <a:off x="4018279" y="822854"/>
          <a:ext cx="91440" cy="328083"/>
        </a:xfrm>
        <a:custGeom>
          <a:avLst/>
          <a:gdLst/>
          <a:ahLst/>
          <a:cxnLst/>
          <a:rect l="0" t="0" r="0" b="0"/>
          <a:pathLst>
            <a:path>
              <a:moveTo>
                <a:pt x="45720" y="0"/>
              </a:moveTo>
              <a:lnTo>
                <a:pt x="45720" y="328083"/>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AAFCE9-6704-2948-B799-A0DD9211A051}">
      <dsp:nvSpPr>
        <dsp:cNvPr id="0" name=""/>
        <dsp:cNvSpPr/>
      </dsp:nvSpPr>
      <dsp:spPr>
        <a:xfrm>
          <a:off x="3448843" y="1150937"/>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projectnb</a:t>
          </a:r>
          <a:endParaRPr lang="en-US" sz="1200" kern="1200" dirty="0"/>
        </a:p>
      </dsp:txBody>
      <dsp:txXfrm>
        <a:off x="3472866" y="1174960"/>
        <a:ext cx="1182266" cy="772162"/>
      </dsp:txXfrm>
    </dsp:sp>
    <dsp:sp modelId="{7FE2045B-3F24-E641-9E27-C720BD892159}">
      <dsp:nvSpPr>
        <dsp:cNvPr id="0" name=""/>
        <dsp:cNvSpPr/>
      </dsp:nvSpPr>
      <dsp:spPr>
        <a:xfrm>
          <a:off x="4018279" y="1971145"/>
          <a:ext cx="91440" cy="328083"/>
        </a:xfrm>
        <a:custGeom>
          <a:avLst/>
          <a:gdLst/>
          <a:ahLst/>
          <a:cxnLst/>
          <a:rect l="0" t="0" r="0" b="0"/>
          <a:pathLst>
            <a:path>
              <a:moveTo>
                <a:pt x="45720" y="0"/>
              </a:moveTo>
              <a:lnTo>
                <a:pt x="4572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36E4FC-53FD-CE4C-86E6-F402068B1BAA}">
      <dsp:nvSpPr>
        <dsp:cNvPr id="0" name=""/>
        <dsp:cNvSpPr/>
      </dsp:nvSpPr>
      <dsp:spPr>
        <a:xfrm>
          <a:off x="3448843" y="2299229"/>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ne742</a:t>
          </a:r>
        </a:p>
      </dsp:txBody>
      <dsp:txXfrm>
        <a:off x="3472866" y="2323252"/>
        <a:ext cx="1182266" cy="772162"/>
      </dsp:txXfrm>
    </dsp:sp>
    <dsp:sp modelId="{5961BBC9-1A63-8540-9EF4-BA94DB44ABDA}">
      <dsp:nvSpPr>
        <dsp:cNvPr id="0" name=""/>
        <dsp:cNvSpPr/>
      </dsp:nvSpPr>
      <dsp:spPr>
        <a:xfrm>
          <a:off x="2464593" y="3119437"/>
          <a:ext cx="1599406" cy="328083"/>
        </a:xfrm>
        <a:custGeom>
          <a:avLst/>
          <a:gdLst/>
          <a:ahLst/>
          <a:cxnLst/>
          <a:rect l="0" t="0" r="0" b="0"/>
          <a:pathLst>
            <a:path>
              <a:moveTo>
                <a:pt x="1599406" y="0"/>
              </a:moveTo>
              <a:lnTo>
                <a:pt x="1599406"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FA7E84-7D40-4D4D-BDD9-86E1CBF32936}">
      <dsp:nvSpPr>
        <dsp:cNvPr id="0" name=""/>
        <dsp:cNvSpPr/>
      </dsp:nvSpPr>
      <dsp:spPr>
        <a:xfrm>
          <a:off x="1849437"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materials</a:t>
          </a:r>
        </a:p>
      </dsp:txBody>
      <dsp:txXfrm>
        <a:off x="1873460" y="3471544"/>
        <a:ext cx="1182266" cy="772162"/>
      </dsp:txXfrm>
    </dsp:sp>
    <dsp:sp modelId="{9F3ADFAC-AFE5-D642-9CEA-CD5F269F2875}">
      <dsp:nvSpPr>
        <dsp:cNvPr id="0" name=""/>
        <dsp:cNvSpPr/>
      </dsp:nvSpPr>
      <dsp:spPr>
        <a:xfrm>
          <a:off x="1664890"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562B4F-6333-BD43-A126-091F349B0523}">
      <dsp:nvSpPr>
        <dsp:cNvPr id="0" name=""/>
        <dsp:cNvSpPr/>
      </dsp:nvSpPr>
      <dsp:spPr>
        <a:xfrm>
          <a:off x="1049734"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fmriprep.tar</a:t>
          </a:r>
          <a:endParaRPr lang="en-US" sz="1200" kern="1200" dirty="0"/>
        </a:p>
      </dsp:txBody>
      <dsp:txXfrm>
        <a:off x="1229909" y="4715929"/>
        <a:ext cx="869962" cy="579974"/>
      </dsp:txXfrm>
    </dsp:sp>
    <dsp:sp modelId="{EC4D2009-73EA-7A40-8F23-C20094881FD7}">
      <dsp:nvSpPr>
        <dsp:cNvPr id="0" name=""/>
        <dsp:cNvSpPr/>
      </dsp:nvSpPr>
      <dsp:spPr>
        <a:xfrm>
          <a:off x="2464593"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A071D0-9891-804E-92EF-82D3F0059B94}">
      <dsp:nvSpPr>
        <dsp:cNvPr id="0" name=""/>
        <dsp:cNvSpPr/>
      </dsp:nvSpPr>
      <dsp:spPr>
        <a:xfrm>
          <a:off x="2649140" y="4595812"/>
          <a:ext cx="1230312" cy="8202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code.py</a:t>
          </a:r>
          <a:endParaRPr lang="en-US" sz="1200" kern="1200" dirty="0"/>
        </a:p>
      </dsp:txBody>
      <dsp:txXfrm>
        <a:off x="2829315" y="4715929"/>
        <a:ext cx="869962" cy="579974"/>
      </dsp:txXfrm>
    </dsp:sp>
    <dsp:sp modelId="{B736323D-4056-E14E-A7DE-481E9F8BDD8A}">
      <dsp:nvSpPr>
        <dsp:cNvPr id="0" name=""/>
        <dsp:cNvSpPr/>
      </dsp:nvSpPr>
      <dsp:spPr>
        <a:xfrm>
          <a:off x="4063999" y="3119437"/>
          <a:ext cx="1599406" cy="328083"/>
        </a:xfrm>
        <a:custGeom>
          <a:avLst/>
          <a:gdLst/>
          <a:ahLst/>
          <a:cxnLst/>
          <a:rect l="0" t="0" r="0" b="0"/>
          <a:pathLst>
            <a:path>
              <a:moveTo>
                <a:pt x="0" y="0"/>
              </a:moveTo>
              <a:lnTo>
                <a:pt x="0" y="164041"/>
              </a:lnTo>
              <a:lnTo>
                <a:pt x="1599406" y="164041"/>
              </a:lnTo>
              <a:lnTo>
                <a:pt x="1599406"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794198-3905-8B47-A69E-94F31DFC2BD7}">
      <dsp:nvSpPr>
        <dsp:cNvPr id="0" name=""/>
        <dsp:cNvSpPr/>
      </dsp:nvSpPr>
      <dsp:spPr>
        <a:xfrm>
          <a:off x="5048250" y="3447521"/>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students</a:t>
          </a:r>
        </a:p>
      </dsp:txBody>
      <dsp:txXfrm>
        <a:off x="5072273" y="3471544"/>
        <a:ext cx="1182266" cy="772162"/>
      </dsp:txXfrm>
    </dsp:sp>
    <dsp:sp modelId="{66106723-4CFC-954A-B8F5-1F645B357DE2}">
      <dsp:nvSpPr>
        <dsp:cNvPr id="0" name=""/>
        <dsp:cNvSpPr/>
      </dsp:nvSpPr>
      <dsp:spPr>
        <a:xfrm>
          <a:off x="4863703" y="4267729"/>
          <a:ext cx="799703" cy="328083"/>
        </a:xfrm>
        <a:custGeom>
          <a:avLst/>
          <a:gdLst/>
          <a:ahLst/>
          <a:cxnLst/>
          <a:rect l="0" t="0" r="0" b="0"/>
          <a:pathLst>
            <a:path>
              <a:moveTo>
                <a:pt x="799703" y="0"/>
              </a:moveTo>
              <a:lnTo>
                <a:pt x="799703" y="164041"/>
              </a:lnTo>
              <a:lnTo>
                <a:pt x="0" y="164041"/>
              </a:lnTo>
              <a:lnTo>
                <a:pt x="0"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5D44C4-E687-9B48-8CF7-3F14B7218919}">
      <dsp:nvSpPr>
        <dsp:cNvPr id="0" name=""/>
        <dsp:cNvSpPr/>
      </dsp:nvSpPr>
      <dsp:spPr>
        <a:xfrm>
          <a:off x="4248546"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kylekurk</a:t>
          </a:r>
          <a:endParaRPr lang="en-US" sz="1200" kern="1200" dirty="0"/>
        </a:p>
      </dsp:txBody>
      <dsp:txXfrm>
        <a:off x="4272569" y="4619835"/>
        <a:ext cx="1182266" cy="772162"/>
      </dsp:txXfrm>
    </dsp:sp>
    <dsp:sp modelId="{3913024F-4436-1C42-90F8-AEA67571B9CB}">
      <dsp:nvSpPr>
        <dsp:cNvPr id="0" name=""/>
        <dsp:cNvSpPr/>
      </dsp:nvSpPr>
      <dsp:spPr>
        <a:xfrm>
          <a:off x="5663406" y="4267729"/>
          <a:ext cx="799703" cy="328083"/>
        </a:xfrm>
        <a:custGeom>
          <a:avLst/>
          <a:gdLst/>
          <a:ahLst/>
          <a:cxnLst/>
          <a:rect l="0" t="0" r="0" b="0"/>
          <a:pathLst>
            <a:path>
              <a:moveTo>
                <a:pt x="0" y="0"/>
              </a:moveTo>
              <a:lnTo>
                <a:pt x="0" y="164041"/>
              </a:lnTo>
              <a:lnTo>
                <a:pt x="799703" y="164041"/>
              </a:lnTo>
              <a:lnTo>
                <a:pt x="799703" y="328083"/>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0F8F3B-D86F-6D48-8F45-1DE9372B813D}">
      <dsp:nvSpPr>
        <dsp:cNvPr id="0" name=""/>
        <dsp:cNvSpPr/>
      </dsp:nvSpPr>
      <dsp:spPr>
        <a:xfrm>
          <a:off x="5847953" y="4595812"/>
          <a:ext cx="1230312" cy="8202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err="1"/>
            <a:t>lbakst</a:t>
          </a:r>
          <a:endParaRPr lang="en-US" sz="1200" kern="1200" dirty="0"/>
        </a:p>
      </dsp:txBody>
      <dsp:txXfrm>
        <a:off x="5871976" y="4619835"/>
        <a:ext cx="1182266" cy="77216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2BE7E-9B84-0845-9607-1A43249F5C52}"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96658-6399-FE45-B5AC-256BAD797E64}" type="slidenum">
              <a:rPr lang="en-US" smtClean="0"/>
              <a:t>‹#›</a:t>
            </a:fld>
            <a:endParaRPr lang="en-US"/>
          </a:p>
        </p:txBody>
      </p:sp>
    </p:spTree>
    <p:extLst>
      <p:ext uri="{BB962C8B-B14F-4D97-AF65-F5344CB8AC3E}">
        <p14:creationId xmlns:p14="http://schemas.microsoft.com/office/powerpoint/2010/main" val="2767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preview of what this is going to be: a bit of me lecturing/telling you about things. A bit of me actually showing you some things. A couple of exercises. A whole lot of stopping and answering specific questions you all may have.</a:t>
            </a:r>
          </a:p>
        </p:txBody>
      </p:sp>
      <p:sp>
        <p:nvSpPr>
          <p:cNvPr id="4" name="Slide Number Placeholder 3"/>
          <p:cNvSpPr>
            <a:spLocks noGrp="1"/>
          </p:cNvSpPr>
          <p:nvPr>
            <p:ph type="sldNum" sz="quarter" idx="5"/>
          </p:nvPr>
        </p:nvSpPr>
        <p:spPr/>
        <p:txBody>
          <a:bodyPr/>
          <a:lstStyle/>
          <a:p>
            <a:fld id="{40B96658-6399-FE45-B5AC-256BAD797E64}" type="slidenum">
              <a:rPr lang="en-US" smtClean="0"/>
              <a:t>1</a:t>
            </a:fld>
            <a:endParaRPr lang="en-US"/>
          </a:p>
        </p:txBody>
      </p:sp>
    </p:spTree>
    <p:extLst>
      <p:ext uri="{BB962C8B-B14F-4D97-AF65-F5344CB8AC3E}">
        <p14:creationId xmlns:p14="http://schemas.microsoft.com/office/powerpoint/2010/main" val="933853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Informal poll</a:t>
            </a:r>
          </a:p>
          <a:p>
            <a:endParaRPr lang="en-US" dirty="0"/>
          </a:p>
          <a:p>
            <a:r>
              <a:rPr lang="en-US" dirty="0"/>
              <a:t>A lot of what I have prepared is aimed for the novice SCC/</a:t>
            </a:r>
            <a:r>
              <a:rPr lang="en-US" dirty="0" err="1"/>
              <a:t>linux</a:t>
            </a:r>
            <a:r>
              <a:rPr lang="en-US" dirty="0"/>
              <a:t>/HPC user. Like brand new. I can skip over things if the audience would like.</a:t>
            </a:r>
          </a:p>
        </p:txBody>
      </p:sp>
      <p:sp>
        <p:nvSpPr>
          <p:cNvPr id="4" name="Slide Number Placeholder 3"/>
          <p:cNvSpPr>
            <a:spLocks noGrp="1"/>
          </p:cNvSpPr>
          <p:nvPr>
            <p:ph type="sldNum" sz="quarter" idx="5"/>
          </p:nvPr>
        </p:nvSpPr>
        <p:spPr/>
        <p:txBody>
          <a:bodyPr/>
          <a:lstStyle/>
          <a:p>
            <a:fld id="{40B96658-6399-FE45-B5AC-256BAD797E64}" type="slidenum">
              <a:rPr lang="en-US" smtClean="0"/>
              <a:t>2</a:t>
            </a:fld>
            <a:endParaRPr lang="en-US"/>
          </a:p>
        </p:txBody>
      </p:sp>
    </p:spTree>
    <p:extLst>
      <p:ext uri="{BB962C8B-B14F-4D97-AF65-F5344CB8AC3E}">
        <p14:creationId xmlns:p14="http://schemas.microsoft.com/office/powerpoint/2010/main" val="1008648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we will be covering today.</a:t>
            </a:r>
          </a:p>
          <a:p>
            <a:endParaRPr lang="en-US" dirty="0"/>
          </a:p>
          <a:p>
            <a:r>
              <a:rPr lang="en-US" dirty="0"/>
              <a:t>I will lecture a little bit and we will connect to the SCC together and we will be introduced to some basic </a:t>
            </a:r>
            <a:r>
              <a:rPr lang="en-US" dirty="0" err="1"/>
              <a:t>linux</a:t>
            </a:r>
            <a:r>
              <a:rPr lang="en-US" dirty="0"/>
              <a:t> commands.</a:t>
            </a:r>
          </a:p>
          <a:p>
            <a:endParaRPr lang="en-US" dirty="0"/>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3</a:t>
            </a:fld>
            <a:endParaRPr lang="en-US"/>
          </a:p>
        </p:txBody>
      </p:sp>
    </p:spTree>
    <p:extLst>
      <p:ext uri="{BB962C8B-B14F-4D97-AF65-F5344CB8AC3E}">
        <p14:creationId xmlns:p14="http://schemas.microsoft.com/office/powerpoint/2010/main" val="1448287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Emphasizing that I will be explaining things “Explain like I am 5”/”The SCC for dummies”. I will avoid overly technical details. Others on my team are better suited for that.</a:t>
            </a:r>
          </a:p>
        </p:txBody>
      </p:sp>
      <p:sp>
        <p:nvSpPr>
          <p:cNvPr id="4" name="Slide Number Placeholder 3"/>
          <p:cNvSpPr>
            <a:spLocks noGrp="1"/>
          </p:cNvSpPr>
          <p:nvPr>
            <p:ph type="sldNum" sz="quarter" idx="5"/>
          </p:nvPr>
        </p:nvSpPr>
        <p:spPr/>
        <p:txBody>
          <a:bodyPr/>
          <a:lstStyle/>
          <a:p>
            <a:fld id="{40B96658-6399-FE45-B5AC-256BAD797E64}" type="slidenum">
              <a:rPr lang="en-US" smtClean="0"/>
              <a:t>4</a:t>
            </a:fld>
            <a:endParaRPr lang="en-US"/>
          </a:p>
        </p:txBody>
      </p:sp>
    </p:spTree>
    <p:extLst>
      <p:ext uri="{BB962C8B-B14F-4D97-AF65-F5344CB8AC3E}">
        <p14:creationId xmlns:p14="http://schemas.microsoft.com/office/powerpoint/2010/main" val="305595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0823D-F9D4-438E-F6B4-8D2A44157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31329-0EA2-FCBF-566B-92979CBD5A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82DD0-B955-EDC5-01CC-1065B84915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FFD15C-D886-D40F-F9A8-CA38C4138C4E}"/>
              </a:ext>
            </a:extLst>
          </p:cNvPr>
          <p:cNvSpPr>
            <a:spLocks noGrp="1"/>
          </p:cNvSpPr>
          <p:nvPr>
            <p:ph type="sldNum" sz="quarter" idx="5"/>
          </p:nvPr>
        </p:nvSpPr>
        <p:spPr/>
        <p:txBody>
          <a:bodyPr/>
          <a:lstStyle/>
          <a:p>
            <a:fld id="{40B96658-6399-FE45-B5AC-256BAD797E64}" type="slidenum">
              <a:rPr lang="en-US" smtClean="0"/>
              <a:t>5</a:t>
            </a:fld>
            <a:endParaRPr lang="en-US"/>
          </a:p>
        </p:txBody>
      </p:sp>
    </p:spTree>
    <p:extLst>
      <p:ext uri="{BB962C8B-B14F-4D97-AF65-F5344CB8AC3E}">
        <p14:creationId xmlns:p14="http://schemas.microsoft.com/office/powerpoint/2010/main" val="2669749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SCC is a group of computers. They do not have monitors. They are not designed to have nice user interfaces – they are designed and optimized to compute heavy duty, usually scientific, computations.</a:t>
            </a:r>
          </a:p>
        </p:txBody>
      </p:sp>
      <p:sp>
        <p:nvSpPr>
          <p:cNvPr id="4" name="Slide Number Placeholder 3"/>
          <p:cNvSpPr>
            <a:spLocks noGrp="1"/>
          </p:cNvSpPr>
          <p:nvPr>
            <p:ph type="sldNum" sz="quarter" idx="5"/>
          </p:nvPr>
        </p:nvSpPr>
        <p:spPr/>
        <p:txBody>
          <a:bodyPr/>
          <a:lstStyle/>
          <a:p>
            <a:fld id="{40B96658-6399-FE45-B5AC-256BAD797E64}" type="slidenum">
              <a:rPr lang="en-US" smtClean="0"/>
              <a:t>6</a:t>
            </a:fld>
            <a:endParaRPr lang="en-US"/>
          </a:p>
        </p:txBody>
      </p:sp>
    </p:spTree>
    <p:extLst>
      <p:ext uri="{BB962C8B-B14F-4D97-AF65-F5344CB8AC3E}">
        <p14:creationId xmlns:p14="http://schemas.microsoft.com/office/powerpoint/2010/main" val="2548703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3103D-6435-D360-D4B6-E06E3D0AD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6852B-73DE-9E07-261B-6190FA7FBD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84812-A9B1-29B4-9619-0857149F9D9F}"/>
              </a:ext>
            </a:extLst>
          </p:cNvPr>
          <p:cNvSpPr>
            <a:spLocks noGrp="1"/>
          </p:cNvSpPr>
          <p:nvPr>
            <p:ph type="body" idx="1"/>
          </p:nvPr>
        </p:nvSpPr>
        <p:spPr/>
        <p:txBody>
          <a:bodyPr/>
          <a:lstStyle/>
          <a:p>
            <a:r>
              <a:rPr lang="en-US" dirty="0"/>
              <a:t>The SCC is a group of computers. They do not have monitors. They are not designed to have nice user interfaces – they are designed and optimized to compute heavy duty, usually scientific, computations.</a:t>
            </a:r>
          </a:p>
        </p:txBody>
      </p:sp>
      <p:sp>
        <p:nvSpPr>
          <p:cNvPr id="4" name="Slide Number Placeholder 3">
            <a:extLst>
              <a:ext uri="{FF2B5EF4-FFF2-40B4-BE49-F238E27FC236}">
                <a16:creationId xmlns:a16="http://schemas.microsoft.com/office/drawing/2014/main" id="{BF9C7D74-2EF7-00CF-976E-A3FEA68B1EC5}"/>
              </a:ext>
            </a:extLst>
          </p:cNvPr>
          <p:cNvSpPr>
            <a:spLocks noGrp="1"/>
          </p:cNvSpPr>
          <p:nvPr>
            <p:ph type="sldNum" sz="quarter" idx="5"/>
          </p:nvPr>
        </p:nvSpPr>
        <p:spPr/>
        <p:txBody>
          <a:bodyPr/>
          <a:lstStyle/>
          <a:p>
            <a:fld id="{40B96658-6399-FE45-B5AC-256BAD797E64}" type="slidenum">
              <a:rPr lang="en-US" smtClean="0"/>
              <a:t>7</a:t>
            </a:fld>
            <a:endParaRPr lang="en-US"/>
          </a:p>
        </p:txBody>
      </p:sp>
    </p:spTree>
    <p:extLst>
      <p:ext uri="{BB962C8B-B14F-4D97-AF65-F5344CB8AC3E}">
        <p14:creationId xmlns:p14="http://schemas.microsoft.com/office/powerpoint/2010/main" val="2137632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8</a:t>
            </a:fld>
            <a:endParaRPr lang="en-US"/>
          </a:p>
        </p:txBody>
      </p:sp>
    </p:spTree>
    <p:extLst>
      <p:ext uri="{BB962C8B-B14F-4D97-AF65-F5344CB8AC3E}">
        <p14:creationId xmlns:p14="http://schemas.microsoft.com/office/powerpoint/2010/main" val="761112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45CBD-E979-1C32-0E72-115D12837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D3C80-221E-70AE-14AB-C584596E3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B91FF-0B7B-8DDA-3A6D-79F5490BCCBF}"/>
              </a:ext>
            </a:extLst>
          </p:cNvPr>
          <p:cNvSpPr>
            <a:spLocks noGrp="1"/>
          </p:cNvSpPr>
          <p:nvPr>
            <p:ph type="body" idx="1"/>
          </p:nvPr>
        </p:nvSpPr>
        <p:spPr/>
        <p:txBody>
          <a:bodyPr/>
          <a:lstStyle/>
          <a:p>
            <a:r>
              <a:rPr lang="en-US" dirty="0"/>
              <a:t>DESIGN</a:t>
            </a:r>
          </a:p>
          <a:p>
            <a:endParaRPr lang="en-US" dirty="0"/>
          </a:p>
          <a:p>
            <a:r>
              <a:rPr lang="en-US" dirty="0"/>
              <a:t>Talk about SCC OnDemand</a:t>
            </a:r>
          </a:p>
          <a:p>
            <a:r>
              <a:rPr lang="en-US" dirty="0"/>
              <a:t>Talk about Login Nodes vs Compute Nodes</a:t>
            </a:r>
          </a:p>
          <a:p>
            <a:r>
              <a:rPr lang="en-US" dirty="0"/>
              <a:t>Talk about the job scheduler – think of it as a person. He/she takes your requests for a computer and follows a set of rules for allocation. Has built in rules for things like fairness – you cannot use all of the compute nodes, for example. Also considers supply and demand.</a:t>
            </a:r>
          </a:p>
        </p:txBody>
      </p:sp>
      <p:sp>
        <p:nvSpPr>
          <p:cNvPr id="4" name="Slide Number Placeholder 3">
            <a:extLst>
              <a:ext uri="{FF2B5EF4-FFF2-40B4-BE49-F238E27FC236}">
                <a16:creationId xmlns:a16="http://schemas.microsoft.com/office/drawing/2014/main" id="{C0738936-306B-6681-B6EE-9DF9ACE93176}"/>
              </a:ext>
            </a:extLst>
          </p:cNvPr>
          <p:cNvSpPr>
            <a:spLocks noGrp="1"/>
          </p:cNvSpPr>
          <p:nvPr>
            <p:ph type="sldNum" sz="quarter" idx="5"/>
          </p:nvPr>
        </p:nvSpPr>
        <p:spPr/>
        <p:txBody>
          <a:bodyPr/>
          <a:lstStyle/>
          <a:p>
            <a:fld id="{40B96658-6399-FE45-B5AC-256BAD797E64}" type="slidenum">
              <a:rPr lang="en-US" smtClean="0"/>
              <a:t>9</a:t>
            </a:fld>
            <a:endParaRPr lang="en-US"/>
          </a:p>
        </p:txBody>
      </p:sp>
    </p:spTree>
    <p:extLst>
      <p:ext uri="{BB962C8B-B14F-4D97-AF65-F5344CB8AC3E}">
        <p14:creationId xmlns:p14="http://schemas.microsoft.com/office/powerpoint/2010/main" val="3084326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10</a:t>
            </a:fld>
            <a:endParaRPr lang="en-US"/>
          </a:p>
        </p:txBody>
      </p:sp>
    </p:spTree>
    <p:extLst>
      <p:ext uri="{BB962C8B-B14F-4D97-AF65-F5344CB8AC3E}">
        <p14:creationId xmlns:p14="http://schemas.microsoft.com/office/powerpoint/2010/main" val="1281882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14150-F3DC-95E0-A15C-F0E65CCEA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71E08-B1DE-2FC7-9FEB-19E7B6832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8B7095-7A6B-67A8-80B8-1BEC5296D78D}"/>
              </a:ext>
            </a:extLst>
          </p:cNvPr>
          <p:cNvSpPr>
            <a:spLocks noGrp="1"/>
          </p:cNvSpPr>
          <p:nvPr>
            <p:ph type="body" idx="1"/>
          </p:nvPr>
        </p:nvSpPr>
        <p:spPr/>
        <p:txBody>
          <a:bodyPr/>
          <a:lstStyle/>
          <a:p>
            <a:r>
              <a:rPr lang="en-US" dirty="0"/>
              <a:t>File Manager</a:t>
            </a:r>
          </a:p>
          <a:p>
            <a:pPr lvl="1"/>
            <a:r>
              <a:rPr lang="en-US" dirty="0"/>
              <a:t>The SCC OnDemand version of the MacOS’s ”Finder” or Windows’ “File Explorer” applications</a:t>
            </a:r>
          </a:p>
          <a:p>
            <a:pPr lvl="1"/>
            <a:r>
              <a:rPr lang="en-US" dirty="0"/>
              <a:t>Allows you to look at, download, rename, move, copy, delete files that are on the SCC</a:t>
            </a:r>
          </a:p>
        </p:txBody>
      </p:sp>
      <p:sp>
        <p:nvSpPr>
          <p:cNvPr id="4" name="Slide Number Placeholder 3">
            <a:extLst>
              <a:ext uri="{FF2B5EF4-FFF2-40B4-BE49-F238E27FC236}">
                <a16:creationId xmlns:a16="http://schemas.microsoft.com/office/drawing/2014/main" id="{0381EBBD-DE1E-FA71-592D-2702FB2955FA}"/>
              </a:ext>
            </a:extLst>
          </p:cNvPr>
          <p:cNvSpPr>
            <a:spLocks noGrp="1"/>
          </p:cNvSpPr>
          <p:nvPr>
            <p:ph type="sldNum" sz="quarter" idx="5"/>
          </p:nvPr>
        </p:nvSpPr>
        <p:spPr/>
        <p:txBody>
          <a:bodyPr/>
          <a:lstStyle/>
          <a:p>
            <a:fld id="{40B96658-6399-FE45-B5AC-256BAD797E64}" type="slidenum">
              <a:rPr lang="en-US" smtClean="0"/>
              <a:t>13</a:t>
            </a:fld>
            <a:endParaRPr lang="en-US"/>
          </a:p>
        </p:txBody>
      </p:sp>
    </p:spTree>
    <p:extLst>
      <p:ext uri="{BB962C8B-B14F-4D97-AF65-F5344CB8AC3E}">
        <p14:creationId xmlns:p14="http://schemas.microsoft.com/office/powerpoint/2010/main" val="3659203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File Manager</a:t>
            </a:r>
          </a:p>
          <a:p>
            <a:pPr lvl="1"/>
            <a:r>
              <a:rPr lang="en-US" dirty="0"/>
              <a:t>The SCC OnDemand version of the MacOS’s ”Finder” or Windows’ “File Explorer” applications</a:t>
            </a:r>
          </a:p>
          <a:p>
            <a:pPr lvl="1"/>
            <a:r>
              <a:rPr lang="en-US" dirty="0"/>
              <a:t>Allows you to look at, download, rename, move, copy, delete files that are on the SCC</a:t>
            </a:r>
          </a:p>
        </p:txBody>
      </p:sp>
      <p:sp>
        <p:nvSpPr>
          <p:cNvPr id="4" name="Slide Number Placeholder 3"/>
          <p:cNvSpPr>
            <a:spLocks noGrp="1"/>
          </p:cNvSpPr>
          <p:nvPr>
            <p:ph type="sldNum" sz="quarter" idx="5"/>
          </p:nvPr>
        </p:nvSpPr>
        <p:spPr/>
        <p:txBody>
          <a:bodyPr/>
          <a:lstStyle/>
          <a:p>
            <a:fld id="{40B96658-6399-FE45-B5AC-256BAD797E64}" type="slidenum">
              <a:rPr lang="en-US" smtClean="0"/>
              <a:t>14</a:t>
            </a:fld>
            <a:endParaRPr lang="en-US"/>
          </a:p>
        </p:txBody>
      </p:sp>
    </p:spTree>
    <p:extLst>
      <p:ext uri="{BB962C8B-B14F-4D97-AF65-F5344CB8AC3E}">
        <p14:creationId xmlns:p14="http://schemas.microsoft.com/office/powerpoint/2010/main" val="3373621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6C108-49F8-4354-682D-BECF746DE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5FF30-5921-57FB-6F93-F410C6CCD1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EF4B7F-ABB4-78E5-4596-EF8B9701BC18}"/>
              </a:ext>
            </a:extLst>
          </p:cNvPr>
          <p:cNvSpPr>
            <a:spLocks noGrp="1"/>
          </p:cNvSpPr>
          <p:nvPr>
            <p:ph type="body" idx="1"/>
          </p:nvPr>
        </p:nvSpPr>
        <p:spPr/>
        <p:txBody>
          <a:bodyPr/>
          <a:lstStyle/>
          <a:p>
            <a:r>
              <a:rPr lang="en-US" dirty="0"/>
              <a:t>File Manager</a:t>
            </a:r>
          </a:p>
          <a:p>
            <a:pPr lvl="1"/>
            <a:r>
              <a:rPr lang="en-US" dirty="0"/>
              <a:t>The SCC OnDemand version of the MacOS’s ”Finder” or Windows’ “File Explorer” applications</a:t>
            </a:r>
          </a:p>
          <a:p>
            <a:pPr lvl="1"/>
            <a:r>
              <a:rPr lang="en-US" dirty="0"/>
              <a:t>Allows you to look at, download, rename, move, copy, delete files that are on the SCC</a:t>
            </a:r>
          </a:p>
        </p:txBody>
      </p:sp>
      <p:sp>
        <p:nvSpPr>
          <p:cNvPr id="4" name="Slide Number Placeholder 3">
            <a:extLst>
              <a:ext uri="{FF2B5EF4-FFF2-40B4-BE49-F238E27FC236}">
                <a16:creationId xmlns:a16="http://schemas.microsoft.com/office/drawing/2014/main" id="{B9697B06-C9CD-ABF2-FECD-D379C7BCDF35}"/>
              </a:ext>
            </a:extLst>
          </p:cNvPr>
          <p:cNvSpPr>
            <a:spLocks noGrp="1"/>
          </p:cNvSpPr>
          <p:nvPr>
            <p:ph type="sldNum" sz="quarter" idx="5"/>
          </p:nvPr>
        </p:nvSpPr>
        <p:spPr/>
        <p:txBody>
          <a:bodyPr/>
          <a:lstStyle/>
          <a:p>
            <a:fld id="{40B96658-6399-FE45-B5AC-256BAD797E64}" type="slidenum">
              <a:rPr lang="en-US" smtClean="0"/>
              <a:t>15</a:t>
            </a:fld>
            <a:endParaRPr lang="en-US"/>
          </a:p>
        </p:txBody>
      </p:sp>
    </p:spTree>
    <p:extLst>
      <p:ext uri="{BB962C8B-B14F-4D97-AF65-F5344CB8AC3E}">
        <p14:creationId xmlns:p14="http://schemas.microsoft.com/office/powerpoint/2010/main" val="4290473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A20AB-4C21-D343-9F18-B2731B1B0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978FB-1F9C-78AF-716A-6DAC343BB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31B41-B618-1F5C-9BAE-AC95E9F2ED1A}"/>
              </a:ext>
            </a:extLst>
          </p:cNvPr>
          <p:cNvSpPr>
            <a:spLocks noGrp="1"/>
          </p:cNvSpPr>
          <p:nvPr>
            <p:ph type="body" idx="1"/>
          </p:nvPr>
        </p:nvSpPr>
        <p:spPr/>
        <p:txBody>
          <a:bodyPr/>
          <a:lstStyle/>
          <a:p>
            <a:r>
              <a:rPr lang="en-US" dirty="0"/>
              <a:t>Login Nodes</a:t>
            </a:r>
          </a:p>
          <a:p>
            <a:r>
              <a:rPr lang="en-US" dirty="0"/>
              <a:t>This tab allows you to open up a “terminal” or “shell” or “command line” on one of the 4 nodes (aka computers) designed as “login”</a:t>
            </a:r>
          </a:p>
          <a:p>
            <a:r>
              <a:rPr lang="en-US" dirty="0"/>
              <a:t>“Login” nodes are computers that have low resources and are designed to be an initial landing place when accessing the SCC.</a:t>
            </a:r>
          </a:p>
          <a:p>
            <a:r>
              <a:rPr lang="en-US" dirty="0"/>
              <a:t>They are NOT designed for doing heavy computation</a:t>
            </a:r>
          </a:p>
          <a:p>
            <a:r>
              <a:rPr lang="en-US" dirty="0"/>
              <a:t>In fact, if you try to run a command that takes longer than 15 minutes, you will be automatically kicked off of the login node</a:t>
            </a:r>
          </a:p>
          <a:p>
            <a:r>
              <a:rPr lang="en-US" dirty="0"/>
              <a:t>Login nodes are designed for “light” computational tasks:</a:t>
            </a:r>
          </a:p>
          <a:p>
            <a:pPr lvl="1"/>
            <a:r>
              <a:rPr lang="en-US" dirty="0"/>
              <a:t>Moving/renaming files</a:t>
            </a:r>
          </a:p>
          <a:p>
            <a:pPr lvl="1"/>
            <a:r>
              <a:rPr lang="en-US" dirty="0"/>
              <a:t>Editing text files/code</a:t>
            </a:r>
          </a:p>
          <a:p>
            <a:pPr lvl="1"/>
            <a:r>
              <a:rPr lang="en-US" dirty="0"/>
              <a:t>Administrative tasks – changing file permissions, etc.</a:t>
            </a:r>
          </a:p>
        </p:txBody>
      </p:sp>
      <p:sp>
        <p:nvSpPr>
          <p:cNvPr id="4" name="Slide Number Placeholder 3">
            <a:extLst>
              <a:ext uri="{FF2B5EF4-FFF2-40B4-BE49-F238E27FC236}">
                <a16:creationId xmlns:a16="http://schemas.microsoft.com/office/drawing/2014/main" id="{A8ADDCB0-1A70-B0C4-D95E-ADB7E8ABCAF0}"/>
              </a:ext>
            </a:extLst>
          </p:cNvPr>
          <p:cNvSpPr>
            <a:spLocks noGrp="1"/>
          </p:cNvSpPr>
          <p:nvPr>
            <p:ph type="sldNum" sz="quarter" idx="5"/>
          </p:nvPr>
        </p:nvSpPr>
        <p:spPr/>
        <p:txBody>
          <a:bodyPr/>
          <a:lstStyle/>
          <a:p>
            <a:fld id="{40B96658-6399-FE45-B5AC-256BAD797E64}" type="slidenum">
              <a:rPr lang="en-US" smtClean="0"/>
              <a:t>16</a:t>
            </a:fld>
            <a:endParaRPr lang="en-US"/>
          </a:p>
        </p:txBody>
      </p:sp>
    </p:spTree>
    <p:extLst>
      <p:ext uri="{BB962C8B-B14F-4D97-AF65-F5344CB8AC3E}">
        <p14:creationId xmlns:p14="http://schemas.microsoft.com/office/powerpoint/2010/main" val="2518108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063E0-0694-6625-20C6-EAC0455DB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34791-55F5-403C-9A2B-1EBF59820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53E37-1015-04C2-8C47-4674BA04F129}"/>
              </a:ext>
            </a:extLst>
          </p:cNvPr>
          <p:cNvSpPr>
            <a:spLocks noGrp="1"/>
          </p:cNvSpPr>
          <p:nvPr>
            <p:ph type="body" idx="1"/>
          </p:nvPr>
        </p:nvSpPr>
        <p:spPr/>
        <p:txBody>
          <a:bodyPr/>
          <a:lstStyle/>
          <a:p>
            <a:r>
              <a:rPr lang="en-US" dirty="0"/>
              <a:t>Interactive Applications</a:t>
            </a:r>
          </a:p>
          <a:p>
            <a:pPr lvl="1"/>
            <a:r>
              <a:rPr lang="en-US" dirty="0"/>
              <a:t>This tab allows you to request interactive sessions on nodes designed for “heavy” computation</a:t>
            </a:r>
          </a:p>
          <a:p>
            <a:pPr lvl="1"/>
            <a:r>
              <a:rPr lang="en-US" dirty="0"/>
              <a:t>Allows you to open up specific popular software packages on those compute nodes with specific resources</a:t>
            </a:r>
          </a:p>
          <a:p>
            <a:pPr lvl="1"/>
            <a:r>
              <a:rPr lang="en-US" dirty="0"/>
              <a:t>The most basic “Application” is the Desktop app. It opens a Linux Desktop environment on a compute node. This is where I suggest you start most your interactive compute sessions, unless you have need of specific software (like MATLAB for example)</a:t>
            </a:r>
          </a:p>
          <a:p>
            <a:r>
              <a:rPr lang="en-US" dirty="0"/>
              <a:t>Each interactive application asks you to specify a set of options for this session, including:</a:t>
            </a:r>
          </a:p>
          <a:p>
            <a:pPr lvl="1"/>
            <a:r>
              <a:rPr lang="en-US" dirty="0"/>
              <a:t>modules that you want loaded</a:t>
            </a:r>
          </a:p>
          <a:p>
            <a:pPr lvl="1"/>
            <a:r>
              <a:rPr lang="en-US" dirty="0"/>
              <a:t>the directory you want to start the session in</a:t>
            </a:r>
          </a:p>
          <a:p>
            <a:pPr lvl="1"/>
            <a:r>
              <a:rPr lang="en-US" dirty="0"/>
              <a:t>Any commands that you want run upon starting the session. The prefilled command “xfce4-terminal” automatically opens up a terminal upon starting the session.</a:t>
            </a:r>
          </a:p>
          <a:p>
            <a:pPr lvl="1"/>
            <a:r>
              <a:rPr lang="en-US" dirty="0"/>
              <a:t>The number of hours that you expect your session to last</a:t>
            </a:r>
          </a:p>
          <a:p>
            <a:pPr lvl="1"/>
            <a:r>
              <a:rPr lang="en-US" dirty="0"/>
              <a:t>The number of computational cores you expect your session to require</a:t>
            </a:r>
          </a:p>
          <a:p>
            <a:pPr lvl="1"/>
            <a:r>
              <a:rPr lang="en-US" dirty="0"/>
              <a:t>The project these computational hours will be “billed” to*</a:t>
            </a:r>
          </a:p>
          <a:p>
            <a:pPr lvl="1"/>
            <a:r>
              <a:rPr lang="en-US" dirty="0"/>
              <a:t>Extract options you send to the job scheduler for more specific resource requests</a:t>
            </a:r>
          </a:p>
          <a:p>
            <a:pPr lvl="2"/>
            <a:r>
              <a:rPr lang="en-US" dirty="0"/>
              <a:t>Examples: if you want to be placed on a node with a GPU, with at least a certain amount of RAM</a:t>
            </a:r>
          </a:p>
        </p:txBody>
      </p:sp>
      <p:sp>
        <p:nvSpPr>
          <p:cNvPr id="4" name="Slide Number Placeholder 3">
            <a:extLst>
              <a:ext uri="{FF2B5EF4-FFF2-40B4-BE49-F238E27FC236}">
                <a16:creationId xmlns:a16="http://schemas.microsoft.com/office/drawing/2014/main" id="{1306A20D-F5A5-6DED-4F20-D503C7111AA5}"/>
              </a:ext>
            </a:extLst>
          </p:cNvPr>
          <p:cNvSpPr>
            <a:spLocks noGrp="1"/>
          </p:cNvSpPr>
          <p:nvPr>
            <p:ph type="sldNum" sz="quarter" idx="5"/>
          </p:nvPr>
        </p:nvSpPr>
        <p:spPr/>
        <p:txBody>
          <a:bodyPr/>
          <a:lstStyle/>
          <a:p>
            <a:fld id="{40B96658-6399-FE45-B5AC-256BAD797E64}" type="slidenum">
              <a:rPr lang="en-US" smtClean="0"/>
              <a:t>17</a:t>
            </a:fld>
            <a:endParaRPr lang="en-US"/>
          </a:p>
        </p:txBody>
      </p:sp>
    </p:spTree>
    <p:extLst>
      <p:ext uri="{BB962C8B-B14F-4D97-AF65-F5344CB8AC3E}">
        <p14:creationId xmlns:p14="http://schemas.microsoft.com/office/powerpoint/2010/main" val="3904611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AD3E2-F07C-AF47-B4AB-8D0D78F08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71E47-4982-EDFA-A9EF-002FFDF025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05094-8D9F-D91E-3620-40A608A4BF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9F9BDC-96F1-D44C-67F4-2C3632D9926D}"/>
              </a:ext>
            </a:extLst>
          </p:cNvPr>
          <p:cNvSpPr>
            <a:spLocks noGrp="1"/>
          </p:cNvSpPr>
          <p:nvPr>
            <p:ph type="sldNum" sz="quarter" idx="5"/>
          </p:nvPr>
        </p:nvSpPr>
        <p:spPr/>
        <p:txBody>
          <a:bodyPr/>
          <a:lstStyle/>
          <a:p>
            <a:fld id="{40B96658-6399-FE45-B5AC-256BAD797E64}" type="slidenum">
              <a:rPr lang="en-US" smtClean="0"/>
              <a:t>18</a:t>
            </a:fld>
            <a:endParaRPr lang="en-US"/>
          </a:p>
        </p:txBody>
      </p:sp>
    </p:spTree>
    <p:extLst>
      <p:ext uri="{BB962C8B-B14F-4D97-AF65-F5344CB8AC3E}">
        <p14:creationId xmlns:p14="http://schemas.microsoft.com/office/powerpoint/2010/main" val="951152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BD440-13B7-AB1D-8F64-853ECD59E3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9FF1B-960D-50DA-3CA9-9A02CBE916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005EA-6219-F718-9996-803E898014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B6A1A8-E065-8146-BFB0-022687CA5591}"/>
              </a:ext>
            </a:extLst>
          </p:cNvPr>
          <p:cNvSpPr>
            <a:spLocks noGrp="1"/>
          </p:cNvSpPr>
          <p:nvPr>
            <p:ph type="sldNum" sz="quarter" idx="5"/>
          </p:nvPr>
        </p:nvSpPr>
        <p:spPr/>
        <p:txBody>
          <a:bodyPr/>
          <a:lstStyle/>
          <a:p>
            <a:fld id="{40B96658-6399-FE45-B5AC-256BAD797E64}" type="slidenum">
              <a:rPr lang="en-US" smtClean="0"/>
              <a:t>19</a:t>
            </a:fld>
            <a:endParaRPr lang="en-US"/>
          </a:p>
        </p:txBody>
      </p:sp>
    </p:spTree>
    <p:extLst>
      <p:ext uri="{BB962C8B-B14F-4D97-AF65-F5344CB8AC3E}">
        <p14:creationId xmlns:p14="http://schemas.microsoft.com/office/powerpoint/2010/main" val="3385080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21</a:t>
            </a:fld>
            <a:endParaRPr lang="en-US"/>
          </a:p>
        </p:txBody>
      </p:sp>
    </p:spTree>
    <p:extLst>
      <p:ext uri="{BB962C8B-B14F-4D97-AF65-F5344CB8AC3E}">
        <p14:creationId xmlns:p14="http://schemas.microsoft.com/office/powerpoint/2010/main" val="80477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8702C-0013-EE2A-8292-0E603D9F2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19024-39C9-FC4A-8104-B81F4D388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5352F-FF91-43A9-16BF-A1844C0137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C6D61A-DC97-E92B-AE9A-BECC11128789}"/>
              </a:ext>
            </a:extLst>
          </p:cNvPr>
          <p:cNvSpPr>
            <a:spLocks noGrp="1"/>
          </p:cNvSpPr>
          <p:nvPr>
            <p:ph type="sldNum" sz="quarter" idx="5"/>
          </p:nvPr>
        </p:nvSpPr>
        <p:spPr/>
        <p:txBody>
          <a:bodyPr/>
          <a:lstStyle/>
          <a:p>
            <a:fld id="{40B96658-6399-FE45-B5AC-256BAD797E64}" type="slidenum">
              <a:rPr lang="en-US" smtClean="0"/>
              <a:t>22</a:t>
            </a:fld>
            <a:endParaRPr lang="en-US"/>
          </a:p>
        </p:txBody>
      </p:sp>
    </p:spTree>
    <p:extLst>
      <p:ext uri="{BB962C8B-B14F-4D97-AF65-F5344CB8AC3E}">
        <p14:creationId xmlns:p14="http://schemas.microsoft.com/office/powerpoint/2010/main" val="2636692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0BC2E-8F78-63EE-AA41-BE53B4E42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3A0D5-AAA8-AABA-D81D-1E162401B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4B422-57D9-0CE4-76D2-F6FFE00991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72C6DD-F7F1-AC5A-30C4-C886C216545F}"/>
              </a:ext>
            </a:extLst>
          </p:cNvPr>
          <p:cNvSpPr>
            <a:spLocks noGrp="1"/>
          </p:cNvSpPr>
          <p:nvPr>
            <p:ph type="sldNum" sz="quarter" idx="5"/>
          </p:nvPr>
        </p:nvSpPr>
        <p:spPr/>
        <p:txBody>
          <a:bodyPr/>
          <a:lstStyle/>
          <a:p>
            <a:fld id="{40B96658-6399-FE45-B5AC-256BAD797E64}" type="slidenum">
              <a:rPr lang="en-US" smtClean="0"/>
              <a:t>23</a:t>
            </a:fld>
            <a:endParaRPr lang="en-US"/>
          </a:p>
        </p:txBody>
      </p:sp>
    </p:spTree>
    <p:extLst>
      <p:ext uri="{BB962C8B-B14F-4D97-AF65-F5344CB8AC3E}">
        <p14:creationId xmlns:p14="http://schemas.microsoft.com/office/powerpoint/2010/main" val="2251527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6A1D8-5592-BB7B-3DF6-D77729559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8752F-5CA9-69CC-52CF-368B73A8F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017B6A-40EA-53EE-819D-7C67B1EABC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3C13E8-C6BC-A9AE-1AAC-E1C90CF4E226}"/>
              </a:ext>
            </a:extLst>
          </p:cNvPr>
          <p:cNvSpPr>
            <a:spLocks noGrp="1"/>
          </p:cNvSpPr>
          <p:nvPr>
            <p:ph type="sldNum" sz="quarter" idx="5"/>
          </p:nvPr>
        </p:nvSpPr>
        <p:spPr/>
        <p:txBody>
          <a:bodyPr/>
          <a:lstStyle/>
          <a:p>
            <a:fld id="{40B96658-6399-FE45-B5AC-256BAD797E64}" type="slidenum">
              <a:rPr lang="en-US" smtClean="0"/>
              <a:t>24</a:t>
            </a:fld>
            <a:endParaRPr lang="en-US"/>
          </a:p>
        </p:txBody>
      </p:sp>
    </p:spTree>
    <p:extLst>
      <p:ext uri="{BB962C8B-B14F-4D97-AF65-F5344CB8AC3E}">
        <p14:creationId xmlns:p14="http://schemas.microsoft.com/office/powerpoint/2010/main" val="2199860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AD7DF-DAD0-82B5-A20E-C7A488FA8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B7F00-23EA-B3DF-FBFA-876AC6828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EE807-E089-3213-07C3-2FEDA1C73F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EA394F-6FFE-3B8B-A660-425CDEB81864}"/>
              </a:ext>
            </a:extLst>
          </p:cNvPr>
          <p:cNvSpPr>
            <a:spLocks noGrp="1"/>
          </p:cNvSpPr>
          <p:nvPr>
            <p:ph type="sldNum" sz="quarter" idx="5"/>
          </p:nvPr>
        </p:nvSpPr>
        <p:spPr/>
        <p:txBody>
          <a:bodyPr/>
          <a:lstStyle/>
          <a:p>
            <a:fld id="{40B96658-6399-FE45-B5AC-256BAD797E64}" type="slidenum">
              <a:rPr lang="en-US" smtClean="0"/>
              <a:t>25</a:t>
            </a:fld>
            <a:endParaRPr lang="en-US"/>
          </a:p>
        </p:txBody>
      </p:sp>
    </p:spTree>
    <p:extLst>
      <p:ext uri="{BB962C8B-B14F-4D97-AF65-F5344CB8AC3E}">
        <p14:creationId xmlns:p14="http://schemas.microsoft.com/office/powerpoint/2010/main" val="672725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42F30-48CB-0EAE-9324-52EBDD4C34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739A0-1F60-533A-2D6A-E7B16B9F6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D3D31-C4F7-7D36-9314-FAC057FDD9AD}"/>
              </a:ext>
            </a:extLst>
          </p:cNvPr>
          <p:cNvSpPr>
            <a:spLocks noGrp="1"/>
          </p:cNvSpPr>
          <p:nvPr>
            <p:ph type="body" idx="1"/>
          </p:nvPr>
        </p:nvSpPr>
        <p:spPr/>
        <p:txBody>
          <a:bodyPr/>
          <a:lstStyle/>
          <a:p>
            <a:r>
              <a:rPr lang="en-US" dirty="0"/>
              <a:t>Let's talk a little bit about Linux.</a:t>
            </a:r>
          </a:p>
          <a:p>
            <a:endParaRPr lang="en-US" dirty="0"/>
          </a:p>
          <a:p>
            <a:r>
              <a:rPr lang="en-US" dirty="0"/>
              <a:t>Linux is the third, much lessor none by the general public, sibling of the operating system family. You have probably heard of and have experience with Windows and Mac OSX operating systems. These operating systems are optimized for ease of use by the general public. Linux is made for computer programmers and is used in much more technical, scientific applications.</a:t>
            </a:r>
          </a:p>
          <a:p>
            <a:endParaRPr lang="en-US" dirty="0"/>
          </a:p>
          <a:p>
            <a:r>
              <a:rPr lang="en-US" dirty="0"/>
              <a:t>One of the things with </a:t>
            </a:r>
            <a:r>
              <a:rPr lang="en-US" dirty="0" err="1"/>
              <a:t>linux</a:t>
            </a:r>
            <a:r>
              <a:rPr lang="en-US" dirty="0"/>
              <a:t> is that it has a limited GUI (point and click) and you primarily interact with a </a:t>
            </a:r>
            <a:r>
              <a:rPr lang="en-US" dirty="0" err="1"/>
              <a:t>linux</a:t>
            </a:r>
            <a:r>
              <a:rPr lang="en-US" dirty="0"/>
              <a:t> computer using the command line.</a:t>
            </a:r>
          </a:p>
        </p:txBody>
      </p:sp>
      <p:sp>
        <p:nvSpPr>
          <p:cNvPr id="4" name="Slide Number Placeholder 3">
            <a:extLst>
              <a:ext uri="{FF2B5EF4-FFF2-40B4-BE49-F238E27FC236}">
                <a16:creationId xmlns:a16="http://schemas.microsoft.com/office/drawing/2014/main" id="{0C1569C8-4457-BA94-6314-F2E5C2C5C9A0}"/>
              </a:ext>
            </a:extLst>
          </p:cNvPr>
          <p:cNvSpPr>
            <a:spLocks noGrp="1"/>
          </p:cNvSpPr>
          <p:nvPr>
            <p:ph type="sldNum" sz="quarter" idx="5"/>
          </p:nvPr>
        </p:nvSpPr>
        <p:spPr/>
        <p:txBody>
          <a:bodyPr/>
          <a:lstStyle/>
          <a:p>
            <a:fld id="{40B96658-6399-FE45-B5AC-256BAD797E64}" type="slidenum">
              <a:rPr lang="en-US" smtClean="0"/>
              <a:t>26</a:t>
            </a:fld>
            <a:endParaRPr lang="en-US"/>
          </a:p>
        </p:txBody>
      </p:sp>
    </p:spTree>
    <p:extLst>
      <p:ext uri="{BB962C8B-B14F-4D97-AF65-F5344CB8AC3E}">
        <p14:creationId xmlns:p14="http://schemas.microsoft.com/office/powerpoint/2010/main" val="4071705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27</a:t>
            </a:fld>
            <a:endParaRPr lang="en-US"/>
          </a:p>
        </p:txBody>
      </p:sp>
    </p:spTree>
    <p:extLst>
      <p:ext uri="{BB962C8B-B14F-4D97-AF65-F5344CB8AC3E}">
        <p14:creationId xmlns:p14="http://schemas.microsoft.com/office/powerpoint/2010/main" val="1808507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23A91-D1C7-2C39-7F4D-3A5FB5F4A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F2499-CEED-8375-79BD-C927C1ED3F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CD80-F4BC-388B-9466-12CE707FC9F4}"/>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61ADC401-F4EC-B8DD-3C6C-8CC0331243F7}"/>
              </a:ext>
            </a:extLst>
          </p:cNvPr>
          <p:cNvSpPr>
            <a:spLocks noGrp="1"/>
          </p:cNvSpPr>
          <p:nvPr>
            <p:ph type="sldNum" sz="quarter" idx="5"/>
          </p:nvPr>
        </p:nvSpPr>
        <p:spPr/>
        <p:txBody>
          <a:bodyPr/>
          <a:lstStyle/>
          <a:p>
            <a:fld id="{40B96658-6399-FE45-B5AC-256BAD797E64}" type="slidenum">
              <a:rPr lang="en-US" smtClean="0"/>
              <a:t>28</a:t>
            </a:fld>
            <a:endParaRPr lang="en-US"/>
          </a:p>
        </p:txBody>
      </p:sp>
    </p:spTree>
    <p:extLst>
      <p:ext uri="{BB962C8B-B14F-4D97-AF65-F5344CB8AC3E}">
        <p14:creationId xmlns:p14="http://schemas.microsoft.com/office/powerpoint/2010/main" val="9533954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21287-EB24-C699-B522-4E3B9E02BC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F77C9-ECF7-A26C-25FD-59173F674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1B4FE7-DDBA-3DCF-34C6-0AB1A49B343D}"/>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E3925C47-F328-59CD-ABCD-45F7AF300B2B}"/>
              </a:ext>
            </a:extLst>
          </p:cNvPr>
          <p:cNvSpPr>
            <a:spLocks noGrp="1"/>
          </p:cNvSpPr>
          <p:nvPr>
            <p:ph type="sldNum" sz="quarter" idx="5"/>
          </p:nvPr>
        </p:nvSpPr>
        <p:spPr/>
        <p:txBody>
          <a:bodyPr/>
          <a:lstStyle/>
          <a:p>
            <a:fld id="{40B96658-6399-FE45-B5AC-256BAD797E64}" type="slidenum">
              <a:rPr lang="en-US" smtClean="0"/>
              <a:t>29</a:t>
            </a:fld>
            <a:endParaRPr lang="en-US"/>
          </a:p>
        </p:txBody>
      </p:sp>
    </p:spTree>
    <p:extLst>
      <p:ext uri="{BB962C8B-B14F-4D97-AF65-F5344CB8AC3E}">
        <p14:creationId xmlns:p14="http://schemas.microsoft.com/office/powerpoint/2010/main" val="3466370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AB5D-36BC-E838-0064-BDFA05E6F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0122D6-C4C8-AF9E-F282-AA4BC9FBDE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2C6B-33BF-C62E-3504-D03EB6470EA5}"/>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34482DE9-AEA0-E834-1DA9-BA23C001FBC8}"/>
              </a:ext>
            </a:extLst>
          </p:cNvPr>
          <p:cNvSpPr>
            <a:spLocks noGrp="1"/>
          </p:cNvSpPr>
          <p:nvPr>
            <p:ph type="sldNum" sz="quarter" idx="5"/>
          </p:nvPr>
        </p:nvSpPr>
        <p:spPr/>
        <p:txBody>
          <a:bodyPr/>
          <a:lstStyle/>
          <a:p>
            <a:fld id="{40B96658-6399-FE45-B5AC-256BAD797E64}" type="slidenum">
              <a:rPr lang="en-US" smtClean="0"/>
              <a:t>30</a:t>
            </a:fld>
            <a:endParaRPr lang="en-US"/>
          </a:p>
        </p:txBody>
      </p:sp>
    </p:spTree>
    <p:extLst>
      <p:ext uri="{BB962C8B-B14F-4D97-AF65-F5344CB8AC3E}">
        <p14:creationId xmlns:p14="http://schemas.microsoft.com/office/powerpoint/2010/main" val="3871224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447B7-D3C5-6811-892C-51D3A0549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F588F-C7DE-B02B-DD35-A51CCC152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9D6D7-3AEB-921D-6A36-0BC310C62DF0}"/>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4BAE2F02-451D-5EE8-8A6F-892668ACFF36}"/>
              </a:ext>
            </a:extLst>
          </p:cNvPr>
          <p:cNvSpPr>
            <a:spLocks noGrp="1"/>
          </p:cNvSpPr>
          <p:nvPr>
            <p:ph type="sldNum" sz="quarter" idx="5"/>
          </p:nvPr>
        </p:nvSpPr>
        <p:spPr/>
        <p:txBody>
          <a:bodyPr/>
          <a:lstStyle/>
          <a:p>
            <a:fld id="{40B96658-6399-FE45-B5AC-256BAD797E64}" type="slidenum">
              <a:rPr lang="en-US" smtClean="0"/>
              <a:t>31</a:t>
            </a:fld>
            <a:endParaRPr lang="en-US"/>
          </a:p>
        </p:txBody>
      </p:sp>
    </p:spTree>
    <p:extLst>
      <p:ext uri="{BB962C8B-B14F-4D97-AF65-F5344CB8AC3E}">
        <p14:creationId xmlns:p14="http://schemas.microsoft.com/office/powerpoint/2010/main" val="1824789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18357-F52F-8D8A-BC04-EF71B3E8C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0F5E4-A77B-15D8-BCBD-6EB0B5CE20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EC36D-C6D4-83F9-400C-F065F50A1D43}"/>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FEF21BC8-1887-E4A8-FA96-BACF445AEAA2}"/>
              </a:ext>
            </a:extLst>
          </p:cNvPr>
          <p:cNvSpPr>
            <a:spLocks noGrp="1"/>
          </p:cNvSpPr>
          <p:nvPr>
            <p:ph type="sldNum" sz="quarter" idx="5"/>
          </p:nvPr>
        </p:nvSpPr>
        <p:spPr/>
        <p:txBody>
          <a:bodyPr/>
          <a:lstStyle/>
          <a:p>
            <a:fld id="{40B96658-6399-FE45-B5AC-256BAD797E64}" type="slidenum">
              <a:rPr lang="en-US" smtClean="0"/>
              <a:t>32</a:t>
            </a:fld>
            <a:endParaRPr lang="en-US"/>
          </a:p>
        </p:txBody>
      </p:sp>
    </p:spTree>
    <p:extLst>
      <p:ext uri="{BB962C8B-B14F-4D97-AF65-F5344CB8AC3E}">
        <p14:creationId xmlns:p14="http://schemas.microsoft.com/office/powerpoint/2010/main" val="3271467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2E9FB-3EC6-9824-6B66-0725B0719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446F6-6BB7-7F14-922F-8B4CDA466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26791F-1F23-3C46-9195-EED2C6FB4F0F}"/>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7A0674A7-037B-C4B3-2DC8-9C6C56EA153E}"/>
              </a:ext>
            </a:extLst>
          </p:cNvPr>
          <p:cNvSpPr>
            <a:spLocks noGrp="1"/>
          </p:cNvSpPr>
          <p:nvPr>
            <p:ph type="sldNum" sz="quarter" idx="5"/>
          </p:nvPr>
        </p:nvSpPr>
        <p:spPr/>
        <p:txBody>
          <a:bodyPr/>
          <a:lstStyle/>
          <a:p>
            <a:fld id="{40B96658-6399-FE45-B5AC-256BAD797E64}" type="slidenum">
              <a:rPr lang="en-US" smtClean="0"/>
              <a:t>33</a:t>
            </a:fld>
            <a:endParaRPr lang="en-US"/>
          </a:p>
        </p:txBody>
      </p:sp>
    </p:spTree>
    <p:extLst>
      <p:ext uri="{BB962C8B-B14F-4D97-AF65-F5344CB8AC3E}">
        <p14:creationId xmlns:p14="http://schemas.microsoft.com/office/powerpoint/2010/main" val="37496302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3A0F0-5257-FA54-4E5A-C159FA5DAE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90E01-E54B-4B95-FA8F-FA3DA020E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2B8C63-AAF7-5F36-7DC0-4895D92D92BF}"/>
              </a:ext>
            </a:extLst>
          </p:cNvPr>
          <p:cNvSpPr>
            <a:spLocks noGrp="1"/>
          </p:cNvSpPr>
          <p:nvPr>
            <p:ph type="body" idx="1"/>
          </p:nvPr>
        </p:nvSpPr>
        <p:spPr/>
        <p:txBody>
          <a:bodyPr/>
          <a:lstStyle/>
          <a:p>
            <a:r>
              <a:rPr lang="en-US" dirty="0"/>
              <a:t>The desktop application opens of a Linux Desktop</a:t>
            </a:r>
          </a:p>
          <a:p>
            <a:r>
              <a:rPr lang="en-US" dirty="0"/>
              <a:t>This is </a:t>
            </a:r>
            <a:r>
              <a:rPr lang="en-US" dirty="0" err="1"/>
              <a:t>linux’s</a:t>
            </a:r>
            <a:r>
              <a:rPr lang="en-US" dirty="0"/>
              <a:t> version of what many of you are sure are used to: MacOS or Windows</a:t>
            </a:r>
          </a:p>
          <a:p>
            <a:r>
              <a:rPr lang="en-US" dirty="0"/>
              <a:t>They all have a bunch of basic applications for operating the computer. Each one usually has their own “flavor” of the same basic applications. Examples:</a:t>
            </a:r>
          </a:p>
          <a:p>
            <a:r>
              <a:rPr lang="en-US" dirty="0"/>
              <a:t>File Explorer: Mac, Windows, Linux</a:t>
            </a:r>
          </a:p>
          <a:p>
            <a:r>
              <a:rPr lang="en-US" dirty="0"/>
              <a:t>Spreadsheet: Max, Windows, Linux</a:t>
            </a:r>
          </a:p>
          <a:p>
            <a:endParaRPr lang="en-US" dirty="0"/>
          </a:p>
          <a:p>
            <a:endParaRPr lang="en-US" dirty="0"/>
          </a:p>
        </p:txBody>
      </p:sp>
      <p:sp>
        <p:nvSpPr>
          <p:cNvPr id="4" name="Slide Number Placeholder 3">
            <a:extLst>
              <a:ext uri="{FF2B5EF4-FFF2-40B4-BE49-F238E27FC236}">
                <a16:creationId xmlns:a16="http://schemas.microsoft.com/office/drawing/2014/main" id="{8FF6AE98-0BD8-53A0-1A56-05A61034DFA3}"/>
              </a:ext>
            </a:extLst>
          </p:cNvPr>
          <p:cNvSpPr>
            <a:spLocks noGrp="1"/>
          </p:cNvSpPr>
          <p:nvPr>
            <p:ph type="sldNum" sz="quarter" idx="5"/>
          </p:nvPr>
        </p:nvSpPr>
        <p:spPr/>
        <p:txBody>
          <a:bodyPr/>
          <a:lstStyle/>
          <a:p>
            <a:fld id="{40B96658-6399-FE45-B5AC-256BAD797E64}" type="slidenum">
              <a:rPr lang="en-US" smtClean="0"/>
              <a:t>34</a:t>
            </a:fld>
            <a:endParaRPr lang="en-US"/>
          </a:p>
        </p:txBody>
      </p:sp>
    </p:spTree>
    <p:extLst>
      <p:ext uri="{BB962C8B-B14F-4D97-AF65-F5344CB8AC3E}">
        <p14:creationId xmlns:p14="http://schemas.microsoft.com/office/powerpoint/2010/main" val="32556020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 little bit about Linux.</a:t>
            </a:r>
          </a:p>
          <a:p>
            <a:endParaRPr lang="en-US" dirty="0"/>
          </a:p>
          <a:p>
            <a:r>
              <a:rPr lang="en-US" dirty="0"/>
              <a:t>Linux is the third, much lessor none by the general public, sibling of the operating system family. You have probably heard of and have experience with Windows and Mac OSX operating systems. These operating systems are optimized for ease of use by the general public. Linux is made for computer programmers and is used in much more technical, scientific applications.</a:t>
            </a:r>
          </a:p>
          <a:p>
            <a:endParaRPr lang="en-US" dirty="0"/>
          </a:p>
          <a:p>
            <a:r>
              <a:rPr lang="en-US" dirty="0"/>
              <a:t>One of the things with </a:t>
            </a:r>
            <a:r>
              <a:rPr lang="en-US" dirty="0" err="1"/>
              <a:t>linux</a:t>
            </a:r>
            <a:r>
              <a:rPr lang="en-US" dirty="0"/>
              <a:t> is that it has a limited GUI (point and click) and you primarily interact with a </a:t>
            </a:r>
            <a:r>
              <a:rPr lang="en-US" dirty="0" err="1"/>
              <a:t>linux</a:t>
            </a:r>
            <a:r>
              <a:rPr lang="en-US" dirty="0"/>
              <a:t> computer using the command line.</a:t>
            </a:r>
          </a:p>
        </p:txBody>
      </p:sp>
      <p:sp>
        <p:nvSpPr>
          <p:cNvPr id="4" name="Slide Number Placeholder 3"/>
          <p:cNvSpPr>
            <a:spLocks noGrp="1"/>
          </p:cNvSpPr>
          <p:nvPr>
            <p:ph type="sldNum" sz="quarter" idx="5"/>
          </p:nvPr>
        </p:nvSpPr>
        <p:spPr/>
        <p:txBody>
          <a:bodyPr/>
          <a:lstStyle/>
          <a:p>
            <a:fld id="{40B96658-6399-FE45-B5AC-256BAD797E64}" type="slidenum">
              <a:rPr lang="en-US" smtClean="0"/>
              <a:t>36</a:t>
            </a:fld>
            <a:endParaRPr lang="en-US"/>
          </a:p>
        </p:txBody>
      </p:sp>
    </p:spTree>
    <p:extLst>
      <p:ext uri="{BB962C8B-B14F-4D97-AF65-F5344CB8AC3E}">
        <p14:creationId xmlns:p14="http://schemas.microsoft.com/office/powerpoint/2010/main" val="15144290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40B96658-6399-FE45-B5AC-256BAD797E64}" type="slidenum">
              <a:rPr lang="en-US" smtClean="0"/>
              <a:t>45</a:t>
            </a:fld>
            <a:endParaRPr lang="en-US"/>
          </a:p>
        </p:txBody>
      </p:sp>
    </p:spTree>
    <p:extLst>
      <p:ext uri="{BB962C8B-B14F-4D97-AF65-F5344CB8AC3E}">
        <p14:creationId xmlns:p14="http://schemas.microsoft.com/office/powerpoint/2010/main" val="1709847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47</a:t>
            </a:fld>
            <a:endParaRPr lang="en-US"/>
          </a:p>
        </p:txBody>
      </p:sp>
    </p:spTree>
    <p:extLst>
      <p:ext uri="{BB962C8B-B14F-4D97-AF65-F5344CB8AC3E}">
        <p14:creationId xmlns:p14="http://schemas.microsoft.com/office/powerpoint/2010/main" val="40206709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48</a:t>
            </a:fld>
            <a:endParaRPr lang="en-US"/>
          </a:p>
        </p:txBody>
      </p:sp>
    </p:spTree>
    <p:extLst>
      <p:ext uri="{BB962C8B-B14F-4D97-AF65-F5344CB8AC3E}">
        <p14:creationId xmlns:p14="http://schemas.microsoft.com/office/powerpoint/2010/main" val="32702996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else can you get help with </a:t>
            </a:r>
            <a:r>
              <a:rPr lang="en-US" dirty="0" err="1"/>
              <a:t>linux</a:t>
            </a:r>
            <a:r>
              <a:rPr lang="en-US" dirty="0"/>
              <a:t> commands?</a:t>
            </a:r>
          </a:p>
          <a:p>
            <a:endParaRPr lang="en-US" dirty="0"/>
          </a:p>
          <a:p>
            <a:r>
              <a:rPr lang="en-US" dirty="0"/>
              <a:t>The internet, </a:t>
            </a:r>
            <a:r>
              <a:rPr lang="en-US" dirty="0" err="1"/>
              <a:t>chatgpt</a:t>
            </a:r>
            <a:r>
              <a:rPr lang="en-US" dirty="0"/>
              <a:t> are both wonderful resources for learning</a:t>
            </a:r>
          </a:p>
        </p:txBody>
      </p:sp>
      <p:sp>
        <p:nvSpPr>
          <p:cNvPr id="4" name="Slide Number Placeholder 3"/>
          <p:cNvSpPr>
            <a:spLocks noGrp="1"/>
          </p:cNvSpPr>
          <p:nvPr>
            <p:ph type="sldNum" sz="quarter" idx="5"/>
          </p:nvPr>
        </p:nvSpPr>
        <p:spPr/>
        <p:txBody>
          <a:bodyPr/>
          <a:lstStyle/>
          <a:p>
            <a:fld id="{40B96658-6399-FE45-B5AC-256BAD797E64}" type="slidenum">
              <a:rPr lang="en-US" smtClean="0"/>
              <a:t>49</a:t>
            </a:fld>
            <a:endParaRPr lang="en-US"/>
          </a:p>
        </p:txBody>
      </p:sp>
    </p:spTree>
    <p:extLst>
      <p:ext uri="{BB962C8B-B14F-4D97-AF65-F5344CB8AC3E}">
        <p14:creationId xmlns:p14="http://schemas.microsoft.com/office/powerpoint/2010/main" val="3909804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B39FB-9FCA-27EF-5456-666589251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16BEC-FABB-A66D-A805-936C7990E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45E978-4689-E819-3603-C188DE109F99}"/>
              </a:ext>
            </a:extLst>
          </p:cNvPr>
          <p:cNvSpPr>
            <a:spLocks noGrp="1"/>
          </p:cNvSpPr>
          <p:nvPr>
            <p:ph type="body" idx="1"/>
          </p:nvPr>
        </p:nvSpPr>
        <p:spPr/>
        <p:txBody>
          <a:bodyPr/>
          <a:lstStyle/>
          <a:p>
            <a:r>
              <a:rPr lang="en-US" dirty="0"/>
              <a:t>Let's talk a little bit about Linux.</a:t>
            </a:r>
          </a:p>
          <a:p>
            <a:endParaRPr lang="en-US" dirty="0"/>
          </a:p>
          <a:p>
            <a:r>
              <a:rPr lang="en-US" dirty="0"/>
              <a:t>Linux is the third, much lessor none by the general public, sibling of the operating system family. You have probably heard of and have experience with Windows and Mac OSX operating systems. These operating systems are optimized for ease of use by the general public. Linux is made for computer programmers and is used in much more technical, scientific applications.</a:t>
            </a:r>
          </a:p>
          <a:p>
            <a:endParaRPr lang="en-US" dirty="0"/>
          </a:p>
          <a:p>
            <a:r>
              <a:rPr lang="en-US" dirty="0"/>
              <a:t>One of the things with </a:t>
            </a:r>
            <a:r>
              <a:rPr lang="en-US" dirty="0" err="1"/>
              <a:t>linux</a:t>
            </a:r>
            <a:r>
              <a:rPr lang="en-US" dirty="0"/>
              <a:t> is that it has a limited GUI (point and click) and you primarily interact with a </a:t>
            </a:r>
            <a:r>
              <a:rPr lang="en-US" dirty="0" err="1"/>
              <a:t>linux</a:t>
            </a:r>
            <a:r>
              <a:rPr lang="en-US" dirty="0"/>
              <a:t> computer using the command line.</a:t>
            </a:r>
          </a:p>
        </p:txBody>
      </p:sp>
      <p:sp>
        <p:nvSpPr>
          <p:cNvPr id="4" name="Slide Number Placeholder 3">
            <a:extLst>
              <a:ext uri="{FF2B5EF4-FFF2-40B4-BE49-F238E27FC236}">
                <a16:creationId xmlns:a16="http://schemas.microsoft.com/office/drawing/2014/main" id="{64E0D73E-04F8-4C22-BCF2-6470242B7061}"/>
              </a:ext>
            </a:extLst>
          </p:cNvPr>
          <p:cNvSpPr>
            <a:spLocks noGrp="1"/>
          </p:cNvSpPr>
          <p:nvPr>
            <p:ph type="sldNum" sz="quarter" idx="5"/>
          </p:nvPr>
        </p:nvSpPr>
        <p:spPr/>
        <p:txBody>
          <a:bodyPr/>
          <a:lstStyle/>
          <a:p>
            <a:fld id="{40B96658-6399-FE45-B5AC-256BAD797E64}" type="slidenum">
              <a:rPr lang="en-US" smtClean="0"/>
              <a:t>50</a:t>
            </a:fld>
            <a:endParaRPr lang="en-US"/>
          </a:p>
        </p:txBody>
      </p:sp>
    </p:spTree>
    <p:extLst>
      <p:ext uri="{BB962C8B-B14F-4D97-AF65-F5344CB8AC3E}">
        <p14:creationId xmlns:p14="http://schemas.microsoft.com/office/powerpoint/2010/main" val="38558514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51</a:t>
            </a:fld>
            <a:endParaRPr lang="en-US"/>
          </a:p>
        </p:txBody>
      </p:sp>
    </p:spTree>
    <p:extLst>
      <p:ext uri="{BB962C8B-B14F-4D97-AF65-F5344CB8AC3E}">
        <p14:creationId xmlns:p14="http://schemas.microsoft.com/office/powerpoint/2010/main" val="4427201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8F5C4-BC0C-D2EB-75C1-C3B565740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22D1C-B4A6-0193-3DD8-3B12270A6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5276D-6927-8CB8-50F8-A5C42B0AE3D5}"/>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77FF3DCF-5E46-B1A0-2D95-73A39155E1A0}"/>
              </a:ext>
            </a:extLst>
          </p:cNvPr>
          <p:cNvSpPr>
            <a:spLocks noGrp="1"/>
          </p:cNvSpPr>
          <p:nvPr>
            <p:ph type="sldNum" sz="quarter" idx="5"/>
          </p:nvPr>
        </p:nvSpPr>
        <p:spPr/>
        <p:txBody>
          <a:bodyPr/>
          <a:lstStyle/>
          <a:p>
            <a:fld id="{40B96658-6399-FE45-B5AC-256BAD797E64}" type="slidenum">
              <a:rPr lang="en-US" smtClean="0"/>
              <a:t>52</a:t>
            </a:fld>
            <a:endParaRPr lang="en-US"/>
          </a:p>
        </p:txBody>
      </p:sp>
    </p:spTree>
    <p:extLst>
      <p:ext uri="{BB962C8B-B14F-4D97-AF65-F5344CB8AC3E}">
        <p14:creationId xmlns:p14="http://schemas.microsoft.com/office/powerpoint/2010/main" val="12507926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0D7BD-2BAB-A9B8-5AA6-24BB60520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CE8C8-278C-4810-13A8-A41784DF8F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5DFA6C-933E-D65A-CCCB-320D9048DDD6}"/>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11EC02E3-2A2E-726A-5072-16E6E5183A01}"/>
              </a:ext>
            </a:extLst>
          </p:cNvPr>
          <p:cNvSpPr>
            <a:spLocks noGrp="1"/>
          </p:cNvSpPr>
          <p:nvPr>
            <p:ph type="sldNum" sz="quarter" idx="5"/>
          </p:nvPr>
        </p:nvSpPr>
        <p:spPr/>
        <p:txBody>
          <a:bodyPr/>
          <a:lstStyle/>
          <a:p>
            <a:fld id="{40B96658-6399-FE45-B5AC-256BAD797E64}" type="slidenum">
              <a:rPr lang="en-US" smtClean="0"/>
              <a:t>53</a:t>
            </a:fld>
            <a:endParaRPr lang="en-US"/>
          </a:p>
        </p:txBody>
      </p:sp>
    </p:spTree>
    <p:extLst>
      <p:ext uri="{BB962C8B-B14F-4D97-AF65-F5344CB8AC3E}">
        <p14:creationId xmlns:p14="http://schemas.microsoft.com/office/powerpoint/2010/main" val="27691330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5116F-7CCA-498A-1769-5DE382120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F908B-1E51-C258-6D62-FBECA080EA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7D565-20D8-D39F-6A02-E09C8F040742}"/>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C0EE185B-14B8-CB0C-144E-D7FB207A2DBD}"/>
              </a:ext>
            </a:extLst>
          </p:cNvPr>
          <p:cNvSpPr>
            <a:spLocks noGrp="1"/>
          </p:cNvSpPr>
          <p:nvPr>
            <p:ph type="sldNum" sz="quarter" idx="5"/>
          </p:nvPr>
        </p:nvSpPr>
        <p:spPr/>
        <p:txBody>
          <a:bodyPr/>
          <a:lstStyle/>
          <a:p>
            <a:fld id="{40B96658-6399-FE45-B5AC-256BAD797E64}" type="slidenum">
              <a:rPr lang="en-US" smtClean="0"/>
              <a:t>54</a:t>
            </a:fld>
            <a:endParaRPr lang="en-US"/>
          </a:p>
        </p:txBody>
      </p:sp>
    </p:spTree>
    <p:extLst>
      <p:ext uri="{BB962C8B-B14F-4D97-AF65-F5344CB8AC3E}">
        <p14:creationId xmlns:p14="http://schemas.microsoft.com/office/powerpoint/2010/main" val="32138129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138D-3472-49C1-0DD6-4179F9A80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E190C-A41F-8EBA-1FBF-69FC5D1D77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C01C7-5643-D7C9-1F25-15C08D1FCD43}"/>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A57267B6-D79B-A193-7438-0393244E3907}"/>
              </a:ext>
            </a:extLst>
          </p:cNvPr>
          <p:cNvSpPr>
            <a:spLocks noGrp="1"/>
          </p:cNvSpPr>
          <p:nvPr>
            <p:ph type="sldNum" sz="quarter" idx="5"/>
          </p:nvPr>
        </p:nvSpPr>
        <p:spPr/>
        <p:txBody>
          <a:bodyPr/>
          <a:lstStyle/>
          <a:p>
            <a:fld id="{40B96658-6399-FE45-B5AC-256BAD797E64}" type="slidenum">
              <a:rPr lang="en-US" smtClean="0"/>
              <a:t>55</a:t>
            </a:fld>
            <a:endParaRPr lang="en-US"/>
          </a:p>
        </p:txBody>
      </p:sp>
    </p:spTree>
    <p:extLst>
      <p:ext uri="{BB962C8B-B14F-4D97-AF65-F5344CB8AC3E}">
        <p14:creationId xmlns:p14="http://schemas.microsoft.com/office/powerpoint/2010/main" val="11607366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DF264-EA6B-186F-7AA0-3198AE7E7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C3388-586A-F09F-431A-2B5F86FF0F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5E7F2-4894-3149-535D-3E80123BBBE1}"/>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A7148FB8-7A46-A29C-2556-F770234F40A6}"/>
              </a:ext>
            </a:extLst>
          </p:cNvPr>
          <p:cNvSpPr>
            <a:spLocks noGrp="1"/>
          </p:cNvSpPr>
          <p:nvPr>
            <p:ph type="sldNum" sz="quarter" idx="5"/>
          </p:nvPr>
        </p:nvSpPr>
        <p:spPr/>
        <p:txBody>
          <a:bodyPr/>
          <a:lstStyle/>
          <a:p>
            <a:fld id="{40B96658-6399-FE45-B5AC-256BAD797E64}" type="slidenum">
              <a:rPr lang="en-US" smtClean="0"/>
              <a:t>56</a:t>
            </a:fld>
            <a:endParaRPr lang="en-US"/>
          </a:p>
        </p:txBody>
      </p:sp>
    </p:spTree>
    <p:extLst>
      <p:ext uri="{BB962C8B-B14F-4D97-AF65-F5344CB8AC3E}">
        <p14:creationId xmlns:p14="http://schemas.microsoft.com/office/powerpoint/2010/main" val="13579004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CEBA1-9A1B-011B-4446-42D66FC83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98A63-111A-7CC9-A2FB-B1BF11078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6AF86-494A-3498-FB6C-F116A1C956ED}"/>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D1510C6C-A845-9EFC-243C-BB4D876BABB7}"/>
              </a:ext>
            </a:extLst>
          </p:cNvPr>
          <p:cNvSpPr>
            <a:spLocks noGrp="1"/>
          </p:cNvSpPr>
          <p:nvPr>
            <p:ph type="sldNum" sz="quarter" idx="5"/>
          </p:nvPr>
        </p:nvSpPr>
        <p:spPr/>
        <p:txBody>
          <a:bodyPr/>
          <a:lstStyle/>
          <a:p>
            <a:fld id="{40B96658-6399-FE45-B5AC-256BAD797E64}" type="slidenum">
              <a:rPr lang="en-US" smtClean="0"/>
              <a:t>57</a:t>
            </a:fld>
            <a:endParaRPr lang="en-US"/>
          </a:p>
        </p:txBody>
      </p:sp>
    </p:spTree>
    <p:extLst>
      <p:ext uri="{BB962C8B-B14F-4D97-AF65-F5344CB8AC3E}">
        <p14:creationId xmlns:p14="http://schemas.microsoft.com/office/powerpoint/2010/main" val="12991167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FA174-26B9-D011-BFAE-1E418F7EDB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BB62E-9F2C-0A46-4D73-5DE9D295F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0A4043-1C40-E0F7-51CF-91C86A9BC9C1}"/>
              </a:ext>
            </a:extLst>
          </p:cNvPr>
          <p:cNvSpPr>
            <a:spLocks noGrp="1"/>
          </p:cNvSpPr>
          <p:nvPr>
            <p:ph type="body" idx="1"/>
          </p:nvPr>
        </p:nvSpPr>
        <p:spPr/>
        <p:txBody>
          <a:bodyPr/>
          <a:lstStyle/>
          <a:p>
            <a:r>
              <a:rPr lang="en-US" dirty="0"/>
              <a:t>The SCC, by default, uses Linux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8797AC4C-F41F-B6EA-BCB9-D30E4B86CAD7}"/>
              </a:ext>
            </a:extLst>
          </p:cNvPr>
          <p:cNvSpPr>
            <a:spLocks noGrp="1"/>
          </p:cNvSpPr>
          <p:nvPr>
            <p:ph type="sldNum" sz="quarter" idx="5"/>
          </p:nvPr>
        </p:nvSpPr>
        <p:spPr/>
        <p:txBody>
          <a:bodyPr/>
          <a:lstStyle/>
          <a:p>
            <a:fld id="{40B96658-6399-FE45-B5AC-256BAD797E64}" type="slidenum">
              <a:rPr lang="en-US" smtClean="0"/>
              <a:t>58</a:t>
            </a:fld>
            <a:endParaRPr lang="en-US"/>
          </a:p>
        </p:txBody>
      </p:sp>
    </p:spTree>
    <p:extLst>
      <p:ext uri="{BB962C8B-B14F-4D97-AF65-F5344CB8AC3E}">
        <p14:creationId xmlns:p14="http://schemas.microsoft.com/office/powerpoint/2010/main" val="21895838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so, we need to edit/create a file with this name at this location:</a:t>
            </a:r>
          </a:p>
          <a:p>
            <a:pPr lvl="1"/>
            <a:r>
              <a:rPr lang="en-US" dirty="0"/>
              <a:t>~/.config/xfce4/terminal/</a:t>
            </a:r>
            <a:r>
              <a:rPr lang="en-US" dirty="0" err="1"/>
              <a:t>accels.scm</a:t>
            </a:r>
            <a:endParaRPr lang="en-US" dirty="0"/>
          </a:p>
          <a:p>
            <a:r>
              <a:rPr lang="en-US" dirty="0"/>
              <a:t>We will paste the following commands to change the default key binding for “copy” from CTRL+SHIFT+C </a:t>
            </a:r>
            <a:r>
              <a:rPr lang="en-US" dirty="0">
                <a:sym typeface="Wingdings" pitchFamily="2" charset="2"/>
              </a:rPr>
              <a:t> </a:t>
            </a:r>
            <a:r>
              <a:rPr lang="en-US" dirty="0"/>
              <a:t>CTRL+C:</a:t>
            </a:r>
          </a:p>
          <a:p>
            <a:pPr lvl="1"/>
            <a:r>
              <a:rPr lang="en-US" dirty="0"/>
              <a:t>(</a:t>
            </a:r>
            <a:r>
              <a:rPr lang="en-US" dirty="0" err="1"/>
              <a:t>gtk_accel_path</a:t>
            </a:r>
            <a:r>
              <a:rPr lang="en-US" dirty="0"/>
              <a:t> "&lt;Actions&gt;/terminal-window/copy" "&lt;Primary&gt;C")</a:t>
            </a:r>
          </a:p>
          <a:p>
            <a:r>
              <a:rPr lang="en-US" dirty="0"/>
              <a:t>And the following commands to change the default key binding for “paste” from CRTL+SHIFT+V </a:t>
            </a:r>
            <a:r>
              <a:rPr lang="en-US" dirty="0">
                <a:sym typeface="Wingdings" pitchFamily="2" charset="2"/>
              </a:rPr>
              <a:t> CTR+V:</a:t>
            </a:r>
          </a:p>
          <a:p>
            <a:pPr lvl="1"/>
            <a:r>
              <a:rPr lang="en-US" dirty="0"/>
              <a:t>(</a:t>
            </a:r>
            <a:r>
              <a:rPr lang="en-US" dirty="0" err="1"/>
              <a:t>gtk_accel_path</a:t>
            </a:r>
            <a:r>
              <a:rPr lang="en-US" dirty="0"/>
              <a:t> "&lt;Actions&gt;/terminal-window/copy" "&lt;Primary&gt;V")</a:t>
            </a:r>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59</a:t>
            </a:fld>
            <a:endParaRPr lang="en-US"/>
          </a:p>
        </p:txBody>
      </p:sp>
    </p:spTree>
    <p:extLst>
      <p:ext uri="{BB962C8B-B14F-4D97-AF65-F5344CB8AC3E}">
        <p14:creationId xmlns:p14="http://schemas.microsoft.com/office/powerpoint/2010/main" val="11832204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60</a:t>
            </a:fld>
            <a:endParaRPr lang="en-US"/>
          </a:p>
        </p:txBody>
      </p:sp>
    </p:spTree>
    <p:extLst>
      <p:ext uri="{BB962C8B-B14F-4D97-AF65-F5344CB8AC3E}">
        <p14:creationId xmlns:p14="http://schemas.microsoft.com/office/powerpoint/2010/main" val="3754652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B2C0-213F-5BE8-F886-A0D39ED97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3CA59-DAC6-AE01-60FD-3DF0BEA16A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0A379-AE46-3C7C-BDCA-8A8E3927B23E}"/>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89AA3B04-6F1A-0567-9BFD-65B0961C2DB5}"/>
              </a:ext>
            </a:extLst>
          </p:cNvPr>
          <p:cNvSpPr>
            <a:spLocks noGrp="1"/>
          </p:cNvSpPr>
          <p:nvPr>
            <p:ph type="sldNum" sz="quarter" idx="5"/>
          </p:nvPr>
        </p:nvSpPr>
        <p:spPr/>
        <p:txBody>
          <a:bodyPr/>
          <a:lstStyle/>
          <a:p>
            <a:fld id="{40B96658-6399-FE45-B5AC-256BAD797E64}" type="slidenum">
              <a:rPr lang="en-US" smtClean="0"/>
              <a:t>61</a:t>
            </a:fld>
            <a:endParaRPr lang="en-US"/>
          </a:p>
        </p:txBody>
      </p:sp>
    </p:spTree>
    <p:extLst>
      <p:ext uri="{BB962C8B-B14F-4D97-AF65-F5344CB8AC3E}">
        <p14:creationId xmlns:p14="http://schemas.microsoft.com/office/powerpoint/2010/main" val="19414239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89F2D-2F9E-D126-A83A-4CCF5CEBC4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3653E-1ADA-45C9-FEC1-30C89B4888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BDB82-C092-1A4A-B2F5-6613723C3DEB}"/>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46DEDCE9-CF07-D6BC-08D1-E2B3DC0F80B9}"/>
              </a:ext>
            </a:extLst>
          </p:cNvPr>
          <p:cNvSpPr>
            <a:spLocks noGrp="1"/>
          </p:cNvSpPr>
          <p:nvPr>
            <p:ph type="sldNum" sz="quarter" idx="5"/>
          </p:nvPr>
        </p:nvSpPr>
        <p:spPr/>
        <p:txBody>
          <a:bodyPr/>
          <a:lstStyle/>
          <a:p>
            <a:fld id="{40B96658-6399-FE45-B5AC-256BAD797E64}" type="slidenum">
              <a:rPr lang="en-US" smtClean="0"/>
              <a:t>62</a:t>
            </a:fld>
            <a:endParaRPr lang="en-US"/>
          </a:p>
        </p:txBody>
      </p:sp>
    </p:spTree>
    <p:extLst>
      <p:ext uri="{BB962C8B-B14F-4D97-AF65-F5344CB8AC3E}">
        <p14:creationId xmlns:p14="http://schemas.microsoft.com/office/powerpoint/2010/main" val="11379119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1B331-481D-202A-016E-6E61FEBA1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AAC7F-E5F2-5EFA-F4D8-1AC42E9BF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C33EB-7B5A-FDE2-B2B4-BFDAA329F627}"/>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88D22E11-BBAB-A662-FB02-40EE7374D710}"/>
              </a:ext>
            </a:extLst>
          </p:cNvPr>
          <p:cNvSpPr>
            <a:spLocks noGrp="1"/>
          </p:cNvSpPr>
          <p:nvPr>
            <p:ph type="sldNum" sz="quarter" idx="5"/>
          </p:nvPr>
        </p:nvSpPr>
        <p:spPr/>
        <p:txBody>
          <a:bodyPr/>
          <a:lstStyle/>
          <a:p>
            <a:fld id="{40B96658-6399-FE45-B5AC-256BAD797E64}" type="slidenum">
              <a:rPr lang="en-US" smtClean="0"/>
              <a:t>63</a:t>
            </a:fld>
            <a:endParaRPr lang="en-US"/>
          </a:p>
        </p:txBody>
      </p:sp>
    </p:spTree>
    <p:extLst>
      <p:ext uri="{BB962C8B-B14F-4D97-AF65-F5344CB8AC3E}">
        <p14:creationId xmlns:p14="http://schemas.microsoft.com/office/powerpoint/2010/main" val="15580182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C0C5A-614B-56D7-4F3D-B6708D707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BBC60-310B-AAAA-AD87-ACC11D238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978BD-29B0-70F7-8848-25BB31D1E568}"/>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99BA1A64-DAF0-33FC-85F9-7C6C98EEB297}"/>
              </a:ext>
            </a:extLst>
          </p:cNvPr>
          <p:cNvSpPr>
            <a:spLocks noGrp="1"/>
          </p:cNvSpPr>
          <p:nvPr>
            <p:ph type="sldNum" sz="quarter" idx="5"/>
          </p:nvPr>
        </p:nvSpPr>
        <p:spPr/>
        <p:txBody>
          <a:bodyPr/>
          <a:lstStyle/>
          <a:p>
            <a:fld id="{40B96658-6399-FE45-B5AC-256BAD797E64}" type="slidenum">
              <a:rPr lang="en-US" smtClean="0"/>
              <a:t>64</a:t>
            </a:fld>
            <a:endParaRPr lang="en-US"/>
          </a:p>
        </p:txBody>
      </p:sp>
    </p:spTree>
    <p:extLst>
      <p:ext uri="{BB962C8B-B14F-4D97-AF65-F5344CB8AC3E}">
        <p14:creationId xmlns:p14="http://schemas.microsoft.com/office/powerpoint/2010/main" val="1746298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40A5B-F359-A36A-45CD-D7BE1875F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0C58B-F752-C63A-F135-B6AA9EA55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9BCD64-5452-8CE5-C82E-BC6E6421D1C2}"/>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551B338E-91CB-CCFD-199A-3D575EB67FC5}"/>
              </a:ext>
            </a:extLst>
          </p:cNvPr>
          <p:cNvSpPr>
            <a:spLocks noGrp="1"/>
          </p:cNvSpPr>
          <p:nvPr>
            <p:ph type="sldNum" sz="quarter" idx="5"/>
          </p:nvPr>
        </p:nvSpPr>
        <p:spPr/>
        <p:txBody>
          <a:bodyPr/>
          <a:lstStyle/>
          <a:p>
            <a:fld id="{40B96658-6399-FE45-B5AC-256BAD797E64}" type="slidenum">
              <a:rPr lang="en-US" smtClean="0"/>
              <a:t>65</a:t>
            </a:fld>
            <a:endParaRPr lang="en-US"/>
          </a:p>
        </p:txBody>
      </p:sp>
    </p:spTree>
    <p:extLst>
      <p:ext uri="{BB962C8B-B14F-4D97-AF65-F5344CB8AC3E}">
        <p14:creationId xmlns:p14="http://schemas.microsoft.com/office/powerpoint/2010/main" val="17859975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7D915-9ECA-AFE8-3E11-197062606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88D90-1EB0-A4A6-2E20-4B1E3CB428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F4B7B-792B-DC37-1813-C75D373C24E1}"/>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378B02F2-F200-FD16-F3D2-4D360C139413}"/>
              </a:ext>
            </a:extLst>
          </p:cNvPr>
          <p:cNvSpPr>
            <a:spLocks noGrp="1"/>
          </p:cNvSpPr>
          <p:nvPr>
            <p:ph type="sldNum" sz="quarter" idx="5"/>
          </p:nvPr>
        </p:nvSpPr>
        <p:spPr/>
        <p:txBody>
          <a:bodyPr/>
          <a:lstStyle/>
          <a:p>
            <a:fld id="{40B96658-6399-FE45-B5AC-256BAD797E64}" type="slidenum">
              <a:rPr lang="en-US" smtClean="0"/>
              <a:t>66</a:t>
            </a:fld>
            <a:endParaRPr lang="en-US"/>
          </a:p>
        </p:txBody>
      </p:sp>
    </p:spTree>
    <p:extLst>
      <p:ext uri="{BB962C8B-B14F-4D97-AF65-F5344CB8AC3E}">
        <p14:creationId xmlns:p14="http://schemas.microsoft.com/office/powerpoint/2010/main" val="27451401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65CD3-95B0-18E6-CB51-65B0E6679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8871C-CA52-B254-1EE5-0B079F772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8A669-FE5D-0DB8-051D-5BFC38343FB8}"/>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47EB7FBD-840E-78E1-D0EA-EB82422B688F}"/>
              </a:ext>
            </a:extLst>
          </p:cNvPr>
          <p:cNvSpPr>
            <a:spLocks noGrp="1"/>
          </p:cNvSpPr>
          <p:nvPr>
            <p:ph type="sldNum" sz="quarter" idx="5"/>
          </p:nvPr>
        </p:nvSpPr>
        <p:spPr/>
        <p:txBody>
          <a:bodyPr/>
          <a:lstStyle/>
          <a:p>
            <a:fld id="{40B96658-6399-FE45-B5AC-256BAD797E64}" type="slidenum">
              <a:rPr lang="en-US" smtClean="0"/>
              <a:t>67</a:t>
            </a:fld>
            <a:endParaRPr lang="en-US"/>
          </a:p>
        </p:txBody>
      </p:sp>
    </p:spTree>
    <p:extLst>
      <p:ext uri="{BB962C8B-B14F-4D97-AF65-F5344CB8AC3E}">
        <p14:creationId xmlns:p14="http://schemas.microsoft.com/office/powerpoint/2010/main" val="5992769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338F5-33E2-FB6E-04C1-1D9237D92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0D2A5-F163-2FCD-0856-60F61DACCB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ED2E2-BD3B-5F36-3FEF-AA4AD859B9ED}"/>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B2009C36-93BE-BBD4-22A0-B297D3D08599}"/>
              </a:ext>
            </a:extLst>
          </p:cNvPr>
          <p:cNvSpPr>
            <a:spLocks noGrp="1"/>
          </p:cNvSpPr>
          <p:nvPr>
            <p:ph type="sldNum" sz="quarter" idx="5"/>
          </p:nvPr>
        </p:nvSpPr>
        <p:spPr/>
        <p:txBody>
          <a:bodyPr/>
          <a:lstStyle/>
          <a:p>
            <a:fld id="{40B96658-6399-FE45-B5AC-256BAD797E64}" type="slidenum">
              <a:rPr lang="en-US" smtClean="0"/>
              <a:t>68</a:t>
            </a:fld>
            <a:endParaRPr lang="en-US"/>
          </a:p>
        </p:txBody>
      </p:sp>
    </p:spTree>
    <p:extLst>
      <p:ext uri="{BB962C8B-B14F-4D97-AF65-F5344CB8AC3E}">
        <p14:creationId xmlns:p14="http://schemas.microsoft.com/office/powerpoint/2010/main" val="29877516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01668-2CF5-9677-C5ED-04F459271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33F34-5987-E16E-5DF1-50030891E5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16DD62-7453-8F7F-9771-78CBB9975C9C}"/>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6683A013-A158-B354-F835-C08E68403211}"/>
              </a:ext>
            </a:extLst>
          </p:cNvPr>
          <p:cNvSpPr>
            <a:spLocks noGrp="1"/>
          </p:cNvSpPr>
          <p:nvPr>
            <p:ph type="sldNum" sz="quarter" idx="5"/>
          </p:nvPr>
        </p:nvSpPr>
        <p:spPr/>
        <p:txBody>
          <a:bodyPr/>
          <a:lstStyle/>
          <a:p>
            <a:fld id="{40B96658-6399-FE45-B5AC-256BAD797E64}" type="slidenum">
              <a:rPr lang="en-US" smtClean="0"/>
              <a:t>69</a:t>
            </a:fld>
            <a:endParaRPr lang="en-US"/>
          </a:p>
        </p:txBody>
      </p:sp>
    </p:spTree>
    <p:extLst>
      <p:ext uri="{BB962C8B-B14F-4D97-AF65-F5344CB8AC3E}">
        <p14:creationId xmlns:p14="http://schemas.microsoft.com/office/powerpoint/2010/main" val="2151206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B85FC-9F23-556D-45AF-457B546A9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0B7E2-EAC2-E86F-C77A-B380E1A82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B1A94-20B7-5619-15C3-256CA0E39F1D}"/>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C0F84492-DAFA-C4BD-8469-ACE6C7FC9420}"/>
              </a:ext>
            </a:extLst>
          </p:cNvPr>
          <p:cNvSpPr>
            <a:spLocks noGrp="1"/>
          </p:cNvSpPr>
          <p:nvPr>
            <p:ph type="sldNum" sz="quarter" idx="5"/>
          </p:nvPr>
        </p:nvSpPr>
        <p:spPr/>
        <p:txBody>
          <a:bodyPr/>
          <a:lstStyle/>
          <a:p>
            <a:fld id="{40B96658-6399-FE45-B5AC-256BAD797E64}" type="slidenum">
              <a:rPr lang="en-US" smtClean="0"/>
              <a:t>70</a:t>
            </a:fld>
            <a:endParaRPr lang="en-US"/>
          </a:p>
        </p:txBody>
      </p:sp>
    </p:spTree>
    <p:extLst>
      <p:ext uri="{BB962C8B-B14F-4D97-AF65-F5344CB8AC3E}">
        <p14:creationId xmlns:p14="http://schemas.microsoft.com/office/powerpoint/2010/main" val="29335183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6E076-D9A2-1056-D4E8-39093E8E4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5FEB9-C062-1F8F-5255-49DB35D3B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4C038-05F7-47F3-7B40-20E9B7EA5B40}"/>
              </a:ext>
            </a:extLst>
          </p:cNvPr>
          <p:cNvSpPr>
            <a:spLocks noGrp="1"/>
          </p:cNvSpPr>
          <p:nvPr>
            <p:ph type="body" idx="1"/>
          </p:nvPr>
        </p:nvSpPr>
        <p:spPr/>
        <p:txBody>
          <a:bodyPr/>
          <a:lstStyle/>
          <a:p>
            <a:r>
              <a:rPr lang="en-US" dirty="0"/>
              <a:t>The SCC, by default, uses </a:t>
            </a:r>
            <a:r>
              <a:rPr lang="en-US" dirty="0" err="1"/>
              <a:t>linux</a:t>
            </a:r>
            <a:r>
              <a:rPr lang="en-US" dirty="0"/>
              <a:t> keyboard shortcuts which are (annoyingly) different from those used by the Mac and Windows machines we are all used to using. For example:</a:t>
            </a:r>
          </a:p>
          <a:p>
            <a:pPr lvl="1"/>
            <a:r>
              <a:rPr lang="en-US" dirty="0"/>
              <a:t>Copy keyboard shortcut</a:t>
            </a:r>
          </a:p>
          <a:p>
            <a:pPr lvl="2"/>
            <a:r>
              <a:rPr lang="en-US" dirty="0"/>
              <a:t>On Windows/Mac: CTR+C, CMD+C</a:t>
            </a:r>
          </a:p>
          <a:p>
            <a:pPr lvl="2"/>
            <a:r>
              <a:rPr lang="en-US" dirty="0"/>
              <a:t>In Linux’s Terminal: CTR+SHIFT+C</a:t>
            </a:r>
          </a:p>
          <a:p>
            <a:pPr lvl="1"/>
            <a:r>
              <a:rPr lang="en-US" dirty="0"/>
              <a:t>Paste keyboard shortcut </a:t>
            </a:r>
          </a:p>
          <a:p>
            <a:pPr lvl="2"/>
            <a:r>
              <a:rPr lang="en-US" dirty="0"/>
              <a:t>On Windows/Mac: CTR+V, CMD+V</a:t>
            </a:r>
          </a:p>
          <a:p>
            <a:pPr lvl="2"/>
            <a:r>
              <a:rPr lang="en-US" dirty="0"/>
              <a:t>In Linux’s Terminal: CTR+SHIFT+V</a:t>
            </a:r>
          </a:p>
          <a:p>
            <a:pPr lvl="1"/>
            <a:endParaRPr lang="en-US" dirty="0"/>
          </a:p>
          <a:p>
            <a:endParaRPr lang="en-US" dirty="0"/>
          </a:p>
        </p:txBody>
      </p:sp>
      <p:sp>
        <p:nvSpPr>
          <p:cNvPr id="4" name="Slide Number Placeholder 3">
            <a:extLst>
              <a:ext uri="{FF2B5EF4-FFF2-40B4-BE49-F238E27FC236}">
                <a16:creationId xmlns:a16="http://schemas.microsoft.com/office/drawing/2014/main" id="{1B80C96B-7A82-EB0B-0EA3-B0047F50AF8E}"/>
              </a:ext>
            </a:extLst>
          </p:cNvPr>
          <p:cNvSpPr>
            <a:spLocks noGrp="1"/>
          </p:cNvSpPr>
          <p:nvPr>
            <p:ph type="sldNum" sz="quarter" idx="5"/>
          </p:nvPr>
        </p:nvSpPr>
        <p:spPr/>
        <p:txBody>
          <a:bodyPr/>
          <a:lstStyle/>
          <a:p>
            <a:fld id="{40B96658-6399-FE45-B5AC-256BAD797E64}" type="slidenum">
              <a:rPr lang="en-US" smtClean="0"/>
              <a:t>71</a:t>
            </a:fld>
            <a:endParaRPr lang="en-US"/>
          </a:p>
        </p:txBody>
      </p:sp>
    </p:spTree>
    <p:extLst>
      <p:ext uri="{BB962C8B-B14F-4D97-AF65-F5344CB8AC3E}">
        <p14:creationId xmlns:p14="http://schemas.microsoft.com/office/powerpoint/2010/main" val="704979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78</a:t>
            </a:fld>
            <a:endParaRPr lang="en-US"/>
          </a:p>
        </p:txBody>
      </p:sp>
    </p:spTree>
    <p:extLst>
      <p:ext uri="{BB962C8B-B14F-4D97-AF65-F5344CB8AC3E}">
        <p14:creationId xmlns:p14="http://schemas.microsoft.com/office/powerpoint/2010/main" val="41483495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81</a:t>
            </a:fld>
            <a:endParaRPr lang="en-US"/>
          </a:p>
        </p:txBody>
      </p:sp>
    </p:spTree>
    <p:extLst>
      <p:ext uri="{BB962C8B-B14F-4D97-AF65-F5344CB8AC3E}">
        <p14:creationId xmlns:p14="http://schemas.microsoft.com/office/powerpoint/2010/main" val="1671576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Tips and tricks:</a:t>
            </a:r>
          </a:p>
          <a:p>
            <a:endParaRPr lang="en-US" dirty="0"/>
          </a:p>
          <a:p>
            <a:r>
              <a:rPr lang="en-US" dirty="0"/>
              <a:t>Up arrow to go to the last command</a:t>
            </a:r>
          </a:p>
          <a:p>
            <a:r>
              <a:rPr lang="en-US" dirty="0"/>
              <a:t>Tab complete</a:t>
            </a:r>
          </a:p>
          <a:p>
            <a:r>
              <a:rPr lang="en-US" dirty="0" err="1"/>
              <a:t>Ctrl+R</a:t>
            </a:r>
            <a:r>
              <a:rPr lang="en-US" dirty="0"/>
              <a:t> to search your command history for a previous command</a:t>
            </a:r>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82</a:t>
            </a:fld>
            <a:endParaRPr lang="en-US"/>
          </a:p>
        </p:txBody>
      </p:sp>
    </p:spTree>
    <p:extLst>
      <p:ext uri="{BB962C8B-B14F-4D97-AF65-F5344CB8AC3E}">
        <p14:creationId xmlns:p14="http://schemas.microsoft.com/office/powerpoint/2010/main" val="17042220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86</a:t>
            </a:fld>
            <a:endParaRPr lang="en-US"/>
          </a:p>
        </p:txBody>
      </p:sp>
    </p:spTree>
    <p:extLst>
      <p:ext uri="{BB962C8B-B14F-4D97-AF65-F5344CB8AC3E}">
        <p14:creationId xmlns:p14="http://schemas.microsoft.com/office/powerpoint/2010/main" val="72206168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0B96658-6399-FE45-B5AC-256BAD797E64}" type="slidenum">
              <a:rPr lang="en-US" smtClean="0"/>
              <a:t>87</a:t>
            </a:fld>
            <a:endParaRPr lang="en-US"/>
          </a:p>
        </p:txBody>
      </p:sp>
    </p:spTree>
    <p:extLst>
      <p:ext uri="{BB962C8B-B14F-4D97-AF65-F5344CB8AC3E}">
        <p14:creationId xmlns:p14="http://schemas.microsoft.com/office/powerpoint/2010/main" val="13051978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4913D-4D53-3CEC-0081-A6C16022F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AADD6-CCC6-2ACE-E43D-368F43346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C46BD0-1D94-BCA6-7329-B0B7EBBE19F6}"/>
              </a:ext>
            </a:extLst>
          </p:cNvPr>
          <p:cNvSpPr>
            <a:spLocks noGrp="1"/>
          </p:cNvSpPr>
          <p:nvPr>
            <p:ph type="body" idx="1"/>
          </p:nvPr>
        </p:nvSpPr>
        <p:spPr/>
        <p:txBody>
          <a:bodyPr/>
          <a:lstStyle/>
          <a:p>
            <a:r>
              <a:rPr lang="en-US" dirty="0"/>
              <a:t>run the </a:t>
            </a:r>
            <a:r>
              <a:rPr lang="en-US" dirty="0" err="1"/>
              <a:t>fsleyes</a:t>
            </a:r>
            <a:r>
              <a:rPr lang="en-US" dirty="0"/>
              <a:t> command</a:t>
            </a:r>
          </a:p>
        </p:txBody>
      </p:sp>
      <p:sp>
        <p:nvSpPr>
          <p:cNvPr id="4" name="Slide Number Placeholder 3">
            <a:extLst>
              <a:ext uri="{FF2B5EF4-FFF2-40B4-BE49-F238E27FC236}">
                <a16:creationId xmlns:a16="http://schemas.microsoft.com/office/drawing/2014/main" id="{6FA38793-A1D5-A907-7B05-4B66A25FDFB7}"/>
              </a:ext>
            </a:extLst>
          </p:cNvPr>
          <p:cNvSpPr>
            <a:spLocks noGrp="1"/>
          </p:cNvSpPr>
          <p:nvPr>
            <p:ph type="sldNum" sz="quarter" idx="5"/>
          </p:nvPr>
        </p:nvSpPr>
        <p:spPr/>
        <p:txBody>
          <a:bodyPr/>
          <a:lstStyle/>
          <a:p>
            <a:fld id="{40B96658-6399-FE45-B5AC-256BAD797E64}" type="slidenum">
              <a:rPr lang="en-US" smtClean="0"/>
              <a:t>88</a:t>
            </a:fld>
            <a:endParaRPr lang="en-US"/>
          </a:p>
        </p:txBody>
      </p:sp>
    </p:spTree>
    <p:extLst>
      <p:ext uri="{BB962C8B-B14F-4D97-AF65-F5344CB8AC3E}">
        <p14:creationId xmlns:p14="http://schemas.microsoft.com/office/powerpoint/2010/main" val="9700353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89</a:t>
            </a:fld>
            <a:endParaRPr lang="en-US"/>
          </a:p>
        </p:txBody>
      </p:sp>
    </p:spTree>
    <p:extLst>
      <p:ext uri="{BB962C8B-B14F-4D97-AF65-F5344CB8AC3E}">
        <p14:creationId xmlns:p14="http://schemas.microsoft.com/office/powerpoint/2010/main" val="32574453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92</a:t>
            </a:fld>
            <a:endParaRPr lang="en-US"/>
          </a:p>
        </p:txBody>
      </p:sp>
    </p:spTree>
    <p:extLst>
      <p:ext uri="{BB962C8B-B14F-4D97-AF65-F5344CB8AC3E}">
        <p14:creationId xmlns:p14="http://schemas.microsoft.com/office/powerpoint/2010/main" val="29802335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 scripts are typically given the file extension .</a:t>
            </a:r>
            <a:r>
              <a:rPr lang="en-US" dirty="0" err="1"/>
              <a:t>qsub</a:t>
            </a:r>
            <a:r>
              <a:rPr lang="en-US" dirty="0"/>
              <a:t>, but they do not have to be.</a:t>
            </a:r>
          </a:p>
          <a:p>
            <a:r>
              <a:rPr lang="en-US" dirty="0"/>
              <a:t>Job scripts are bash scripts are essentially a recipe/script that you want the computer to follow.</a:t>
            </a:r>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93</a:t>
            </a:fld>
            <a:endParaRPr lang="en-US"/>
          </a:p>
        </p:txBody>
      </p:sp>
    </p:spTree>
    <p:extLst>
      <p:ext uri="{BB962C8B-B14F-4D97-AF65-F5344CB8AC3E}">
        <p14:creationId xmlns:p14="http://schemas.microsoft.com/office/powerpoint/2010/main" val="31787064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94</a:t>
            </a:fld>
            <a:endParaRPr lang="en-US"/>
          </a:p>
        </p:txBody>
      </p:sp>
    </p:spTree>
    <p:extLst>
      <p:ext uri="{BB962C8B-B14F-4D97-AF65-F5344CB8AC3E}">
        <p14:creationId xmlns:p14="http://schemas.microsoft.com/office/powerpoint/2010/main" val="22142438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 line 10 </a:t>
            </a:r>
            <a:r>
              <a:rPr lang="en-US" dirty="0">
                <a:sym typeface="Wingdings" pitchFamily="2" charset="2"/>
              </a:rPr>
              <a:t> path for output files</a:t>
            </a:r>
          </a:p>
          <a:p>
            <a:r>
              <a:rPr lang="en-US" dirty="0">
                <a:sym typeface="Wingdings" pitchFamily="2" charset="2"/>
              </a:rPr>
              <a:t>Edit line 35  use older version of </a:t>
            </a:r>
            <a:r>
              <a:rPr lang="en-US" dirty="0" err="1">
                <a:sym typeface="Wingdings" pitchFamily="2" charset="2"/>
              </a:rPr>
              <a:t>fmriprep</a:t>
            </a:r>
            <a:endParaRPr lang="en-US" dirty="0">
              <a:sym typeface="Wingdings" pitchFamily="2" charset="2"/>
            </a:endParaRPr>
          </a:p>
          <a:p>
            <a:r>
              <a:rPr lang="en-US" dirty="0">
                <a:sym typeface="Wingdings" pitchFamily="2" charset="2"/>
              </a:rPr>
              <a:t>Edit line 42  path to your dataset</a:t>
            </a:r>
          </a:p>
          <a:p>
            <a:r>
              <a:rPr lang="en-US" dirty="0">
                <a:sym typeface="Wingdings" pitchFamily="2" charset="2"/>
              </a:rPr>
              <a:t>Delete lines 53-58</a:t>
            </a:r>
          </a:p>
          <a:p>
            <a:r>
              <a:rPr lang="en-US" dirty="0">
                <a:sym typeface="Wingdings" pitchFamily="2" charset="2"/>
              </a:rPr>
              <a:t>Edit line 59 “</a:t>
            </a:r>
            <a:r>
              <a:rPr lang="en-US" dirty="0" err="1">
                <a:sym typeface="Wingdings" pitchFamily="2" charset="2"/>
              </a:rPr>
              <a:t>subjectid</a:t>
            </a:r>
            <a:r>
              <a:rPr lang="en-US" dirty="0">
                <a:sym typeface="Wingdings" pitchFamily="2" charset="2"/>
              </a:rPr>
              <a:t>=“ to be the subjects id contained in the subject list</a:t>
            </a:r>
            <a:endParaRPr lang="en-US" dirty="0"/>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95</a:t>
            </a:fld>
            <a:endParaRPr lang="en-US"/>
          </a:p>
        </p:txBody>
      </p:sp>
    </p:spTree>
    <p:extLst>
      <p:ext uri="{BB962C8B-B14F-4D97-AF65-F5344CB8AC3E}">
        <p14:creationId xmlns:p14="http://schemas.microsoft.com/office/powerpoint/2010/main" val="20238189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102</a:t>
            </a:fld>
            <a:endParaRPr lang="en-US"/>
          </a:p>
        </p:txBody>
      </p:sp>
    </p:spTree>
    <p:extLst>
      <p:ext uri="{BB962C8B-B14F-4D97-AF65-F5344CB8AC3E}">
        <p14:creationId xmlns:p14="http://schemas.microsoft.com/office/powerpoint/2010/main" val="34807283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How to load </a:t>
            </a:r>
            <a:r>
              <a:rPr lang="en-US" dirty="0" err="1"/>
              <a:t>yaxil</a:t>
            </a:r>
            <a:endParaRPr lang="en-US" dirty="0"/>
          </a:p>
          <a:p>
            <a:r>
              <a:rPr lang="en-US" dirty="0"/>
              <a:t>./ </a:t>
            </a:r>
            <a:r>
              <a:rPr lang="en-US" dirty="0" err="1"/>
              <a:t>Yaxil</a:t>
            </a:r>
            <a:r>
              <a:rPr lang="en-US" dirty="0"/>
              <a:t> authentication setup</a:t>
            </a:r>
          </a:p>
          <a:p>
            <a:r>
              <a:rPr lang="en-US" dirty="0"/>
              <a:t>./ How to download a session</a:t>
            </a:r>
          </a:p>
          <a:p>
            <a:r>
              <a:rPr lang="en-US" dirty="0"/>
              <a:t>How to download a session and sort into BIDS</a:t>
            </a:r>
          </a:p>
          <a:p>
            <a:r>
              <a:rPr lang="en-US" dirty="0"/>
              <a:t>	./Show commands to copy over the example configuration file</a:t>
            </a:r>
          </a:p>
          <a:p>
            <a:r>
              <a:rPr lang="en-US" dirty="0"/>
              <a:t>	./Show commands to open up </a:t>
            </a:r>
            <a:r>
              <a:rPr lang="en-US" dirty="0" err="1"/>
              <a:t>VSCode</a:t>
            </a:r>
            <a:r>
              <a:rPr lang="en-US" dirty="0"/>
              <a:t> – example file</a:t>
            </a:r>
          </a:p>
          <a:p>
            <a:r>
              <a:rPr lang="en-US" dirty="0"/>
              <a:t>	./Show </a:t>
            </a:r>
            <a:r>
              <a:rPr lang="en-US" dirty="0" err="1"/>
              <a:t>VSCode</a:t>
            </a:r>
            <a:r>
              <a:rPr lang="en-US" dirty="0"/>
              <a:t> Window – example</a:t>
            </a:r>
          </a:p>
          <a:p>
            <a:r>
              <a:rPr lang="en-US" dirty="0"/>
              <a:t>	./Show </a:t>
            </a:r>
            <a:r>
              <a:rPr lang="en-US" dirty="0" err="1"/>
              <a:t>VSCode</a:t>
            </a:r>
            <a:r>
              <a:rPr lang="en-US" dirty="0"/>
              <a:t> Window – final product</a:t>
            </a:r>
          </a:p>
          <a:p>
            <a:r>
              <a:rPr lang="en-US" dirty="0"/>
              <a:t>	./Execute the command</a:t>
            </a:r>
          </a:p>
          <a:p>
            <a:r>
              <a:rPr lang="en-US" dirty="0"/>
              <a:t>	./Viewing the Output</a:t>
            </a:r>
          </a:p>
        </p:txBody>
      </p:sp>
      <p:sp>
        <p:nvSpPr>
          <p:cNvPr id="4" name="Slide Number Placeholder 3"/>
          <p:cNvSpPr>
            <a:spLocks noGrp="1"/>
          </p:cNvSpPr>
          <p:nvPr>
            <p:ph type="sldNum" sz="quarter" idx="5"/>
          </p:nvPr>
        </p:nvSpPr>
        <p:spPr/>
        <p:txBody>
          <a:bodyPr/>
          <a:lstStyle/>
          <a:p>
            <a:fld id="{40B96658-6399-FE45-B5AC-256BAD797E64}" type="slidenum">
              <a:rPr lang="en-US" smtClean="0"/>
              <a:t>103</a:t>
            </a:fld>
            <a:endParaRPr lang="en-US"/>
          </a:p>
        </p:txBody>
      </p:sp>
    </p:spTree>
    <p:extLst>
      <p:ext uri="{BB962C8B-B14F-4D97-AF65-F5344CB8AC3E}">
        <p14:creationId xmlns:p14="http://schemas.microsoft.com/office/powerpoint/2010/main" val="27265668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104</a:t>
            </a:fld>
            <a:endParaRPr lang="en-US"/>
          </a:p>
        </p:txBody>
      </p:sp>
    </p:spTree>
    <p:extLst>
      <p:ext uri="{BB962C8B-B14F-4D97-AF65-F5344CB8AC3E}">
        <p14:creationId xmlns:p14="http://schemas.microsoft.com/office/powerpoint/2010/main" val="42682909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110</a:t>
            </a:fld>
            <a:endParaRPr lang="en-US"/>
          </a:p>
        </p:txBody>
      </p:sp>
    </p:spTree>
    <p:extLst>
      <p:ext uri="{BB962C8B-B14F-4D97-AF65-F5344CB8AC3E}">
        <p14:creationId xmlns:p14="http://schemas.microsoft.com/office/powerpoint/2010/main" val="42637572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everyone here have an SCC account?</a:t>
            </a:r>
          </a:p>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112</a:t>
            </a:fld>
            <a:endParaRPr lang="en-US"/>
          </a:p>
        </p:txBody>
      </p:sp>
    </p:spTree>
    <p:extLst>
      <p:ext uri="{BB962C8B-B14F-4D97-AF65-F5344CB8AC3E}">
        <p14:creationId xmlns:p14="http://schemas.microsoft.com/office/powerpoint/2010/main" val="17608141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 three-dimensional the SCC is a whole bunch of computers organized in a specific way. So what is the big deal? Why would you want to use it as a neuroimager.</a:t>
            </a:r>
          </a:p>
          <a:p>
            <a:endParaRPr lang="en-US" dirty="0"/>
          </a:p>
          <a:p>
            <a:r>
              <a:rPr lang="en-US" dirty="0"/>
              <a:t>To illustrate why, lets look at an example.</a:t>
            </a:r>
          </a:p>
          <a:p>
            <a:endParaRPr lang="en-US" dirty="0"/>
          </a:p>
          <a:p>
            <a:r>
              <a:rPr lang="en-US" dirty="0"/>
              <a:t>Say your name is Suzy Graduate Student and you want to process and analyze some MRI data for your dissertation. The typical way you would go about doing so would be to take your personal computer, downloading some MRI data, and processing locally on that computer. Say you want to generate some three-dimensional cortical surfaces from subjects that you have scanned using </a:t>
            </a:r>
            <a:r>
              <a:rPr lang="en-US" dirty="0" err="1"/>
              <a:t>freesurfer</a:t>
            </a:r>
            <a:r>
              <a:rPr lang="en-US" dirty="0"/>
              <a:t>.</a:t>
            </a:r>
          </a:p>
        </p:txBody>
      </p:sp>
      <p:sp>
        <p:nvSpPr>
          <p:cNvPr id="4" name="Slide Number Placeholder 3"/>
          <p:cNvSpPr>
            <a:spLocks noGrp="1"/>
          </p:cNvSpPr>
          <p:nvPr>
            <p:ph type="sldNum" sz="quarter" idx="5"/>
          </p:nvPr>
        </p:nvSpPr>
        <p:spPr/>
        <p:txBody>
          <a:bodyPr/>
          <a:lstStyle/>
          <a:p>
            <a:fld id="{40B96658-6399-FE45-B5AC-256BAD797E64}" type="slidenum">
              <a:rPr lang="en-US" smtClean="0"/>
              <a:t>115</a:t>
            </a:fld>
            <a:endParaRPr lang="en-US"/>
          </a:p>
        </p:txBody>
      </p:sp>
    </p:spTree>
    <p:extLst>
      <p:ext uri="{BB962C8B-B14F-4D97-AF65-F5344CB8AC3E}">
        <p14:creationId xmlns:p14="http://schemas.microsoft.com/office/powerpoint/2010/main" val="22510321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the specs of your computer, using </a:t>
            </a:r>
            <a:r>
              <a:rPr lang="en-US" dirty="0" err="1"/>
              <a:t>freesurfer</a:t>
            </a:r>
            <a:r>
              <a:rPr lang="en-US" dirty="0"/>
              <a:t> to generate cortical surfaces make take as long as six hours to complete. Suzy the graduate student may be thinking – well that is pretty long, but not that big of a deal. I can just set the program to run in the evening and it will be completed in the morning. No harm done, right?</a:t>
            </a:r>
          </a:p>
        </p:txBody>
      </p:sp>
      <p:sp>
        <p:nvSpPr>
          <p:cNvPr id="4" name="Slide Number Placeholder 3"/>
          <p:cNvSpPr>
            <a:spLocks noGrp="1"/>
          </p:cNvSpPr>
          <p:nvPr>
            <p:ph type="sldNum" sz="quarter" idx="5"/>
          </p:nvPr>
        </p:nvSpPr>
        <p:spPr/>
        <p:txBody>
          <a:bodyPr/>
          <a:lstStyle/>
          <a:p>
            <a:fld id="{40B96658-6399-FE45-B5AC-256BAD797E64}" type="slidenum">
              <a:rPr lang="en-US" smtClean="0"/>
              <a:t>116</a:t>
            </a:fld>
            <a:endParaRPr lang="en-US"/>
          </a:p>
        </p:txBody>
      </p:sp>
    </p:spTree>
    <p:extLst>
      <p:ext uri="{BB962C8B-B14F-4D97-AF65-F5344CB8AC3E}">
        <p14:creationId xmlns:p14="http://schemas.microsoft.com/office/powerpoint/2010/main" val="5463317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96658-6399-FE45-B5AC-256BAD797E64}" type="slidenum">
              <a:rPr lang="en-US" smtClean="0"/>
              <a:t>117</a:t>
            </a:fld>
            <a:endParaRPr lang="en-US"/>
          </a:p>
        </p:txBody>
      </p:sp>
    </p:spTree>
    <p:extLst>
      <p:ext uri="{BB962C8B-B14F-4D97-AF65-F5344CB8AC3E}">
        <p14:creationId xmlns:p14="http://schemas.microsoft.com/office/powerpoint/2010/main" val="39962715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now imagine Suzy Graduate Student is given 5 subjects to analyze and her PI expects to present the results of her study during lab meeting tomorrow.</a:t>
            </a:r>
          </a:p>
        </p:txBody>
      </p:sp>
      <p:sp>
        <p:nvSpPr>
          <p:cNvPr id="4" name="Slide Number Placeholder 3"/>
          <p:cNvSpPr>
            <a:spLocks noGrp="1"/>
          </p:cNvSpPr>
          <p:nvPr>
            <p:ph type="sldNum" sz="quarter" idx="5"/>
          </p:nvPr>
        </p:nvSpPr>
        <p:spPr/>
        <p:txBody>
          <a:bodyPr/>
          <a:lstStyle/>
          <a:p>
            <a:fld id="{40B96658-6399-FE45-B5AC-256BAD797E64}" type="slidenum">
              <a:rPr lang="en-US" smtClean="0"/>
              <a:t>118</a:t>
            </a:fld>
            <a:endParaRPr lang="en-US"/>
          </a:p>
        </p:txBody>
      </p:sp>
    </p:spTree>
    <p:extLst>
      <p:ext uri="{BB962C8B-B14F-4D97-AF65-F5344CB8AC3E}">
        <p14:creationId xmlns:p14="http://schemas.microsoft.com/office/powerpoint/2010/main" val="253914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her personal computer setup, it would take Suzy 30 hours to process all 5 subjects. There is only 24 hours until her lab meeting! What is she to do?</a:t>
            </a:r>
          </a:p>
        </p:txBody>
      </p:sp>
      <p:sp>
        <p:nvSpPr>
          <p:cNvPr id="4" name="Slide Number Placeholder 3"/>
          <p:cNvSpPr>
            <a:spLocks noGrp="1"/>
          </p:cNvSpPr>
          <p:nvPr>
            <p:ph type="sldNum" sz="quarter" idx="5"/>
          </p:nvPr>
        </p:nvSpPr>
        <p:spPr/>
        <p:txBody>
          <a:bodyPr/>
          <a:lstStyle/>
          <a:p>
            <a:fld id="{40B96658-6399-FE45-B5AC-256BAD797E64}" type="slidenum">
              <a:rPr lang="en-US" smtClean="0"/>
              <a:t>119</a:t>
            </a:fld>
            <a:endParaRPr lang="en-US"/>
          </a:p>
        </p:txBody>
      </p:sp>
    </p:spTree>
    <p:extLst>
      <p:ext uri="{BB962C8B-B14F-4D97-AF65-F5344CB8AC3E}">
        <p14:creationId xmlns:p14="http://schemas.microsoft.com/office/powerpoint/2010/main" val="322920206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comes the SCC to the rescue.</a:t>
            </a:r>
          </a:p>
          <a:p>
            <a:endParaRPr lang="en-US" dirty="0"/>
          </a:p>
          <a:p>
            <a:r>
              <a:rPr lang="en-US" dirty="0"/>
              <a:t>The SCC, as previously mentioned, is a whole bunch of computers. These computers can be used in parallel, greatly increasing the speed with which Suzy can process her data.</a:t>
            </a:r>
          </a:p>
        </p:txBody>
      </p:sp>
      <p:sp>
        <p:nvSpPr>
          <p:cNvPr id="4" name="Slide Number Placeholder 3"/>
          <p:cNvSpPr>
            <a:spLocks noGrp="1"/>
          </p:cNvSpPr>
          <p:nvPr>
            <p:ph type="sldNum" sz="quarter" idx="5"/>
          </p:nvPr>
        </p:nvSpPr>
        <p:spPr/>
        <p:txBody>
          <a:bodyPr/>
          <a:lstStyle/>
          <a:p>
            <a:fld id="{40B96658-6399-FE45-B5AC-256BAD797E64}" type="slidenum">
              <a:rPr lang="en-US" smtClean="0"/>
              <a:t>121</a:t>
            </a:fld>
            <a:endParaRPr lang="en-US"/>
          </a:p>
        </p:txBody>
      </p:sp>
    </p:spTree>
    <p:extLst>
      <p:ext uri="{BB962C8B-B14F-4D97-AF65-F5344CB8AC3E}">
        <p14:creationId xmlns:p14="http://schemas.microsoft.com/office/powerpoint/2010/main" val="32700168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instead of it taking Suzy 30 hours to process these 5 subjects, she can process her subjects in parallel on the SCC and the whole process will instead take just 6 hours to complete. Plenty of time for her to inspect the results and present her data during lab meeting.</a:t>
            </a:r>
          </a:p>
          <a:p>
            <a:endParaRPr lang="en-US" dirty="0"/>
          </a:p>
          <a:p>
            <a:r>
              <a:rPr lang="en-US" dirty="0"/>
              <a:t>The power of the SCC, and the reason to use it as a neuroimager, is that it greatly increases the speed with which you can process and analyze your large, high dimensional neuroimaging datasets.</a:t>
            </a:r>
          </a:p>
        </p:txBody>
      </p:sp>
      <p:sp>
        <p:nvSpPr>
          <p:cNvPr id="4" name="Slide Number Placeholder 3"/>
          <p:cNvSpPr>
            <a:spLocks noGrp="1"/>
          </p:cNvSpPr>
          <p:nvPr>
            <p:ph type="sldNum" sz="quarter" idx="5"/>
          </p:nvPr>
        </p:nvSpPr>
        <p:spPr/>
        <p:txBody>
          <a:bodyPr/>
          <a:lstStyle/>
          <a:p>
            <a:fld id="{40B96658-6399-FE45-B5AC-256BAD797E64}" type="slidenum">
              <a:rPr lang="en-US" smtClean="0"/>
              <a:t>123</a:t>
            </a:fld>
            <a:endParaRPr lang="en-US"/>
          </a:p>
        </p:txBody>
      </p:sp>
    </p:spTree>
    <p:extLst>
      <p:ext uri="{BB962C8B-B14F-4D97-AF65-F5344CB8AC3E}">
        <p14:creationId xmlns:p14="http://schemas.microsoft.com/office/powerpoint/2010/main" val="23395238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6920E-4883-D9C3-DDCE-E5CD980FC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4BD0B-8F5B-78A8-E590-76EE0E14B1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F225C-0A89-2A68-B85D-3F97A11FCFB7}"/>
              </a:ext>
            </a:extLst>
          </p:cNvPr>
          <p:cNvSpPr>
            <a:spLocks noGrp="1"/>
          </p:cNvSpPr>
          <p:nvPr>
            <p:ph type="body" idx="1"/>
          </p:nvPr>
        </p:nvSpPr>
        <p:spPr/>
        <p:txBody>
          <a:bodyPr/>
          <a:lstStyle/>
          <a:p>
            <a:r>
              <a:rPr lang="en-US" dirty="0"/>
              <a:t>So instead of it taking Suzy 30 hours to process these 5 subjects, she can process her subjects in parallel on the SCC and the whole process will instead take just 6 hours to complete. Plenty of time for her to inspect the results and present her data during lab meeting.</a:t>
            </a:r>
          </a:p>
          <a:p>
            <a:endParaRPr lang="en-US" dirty="0"/>
          </a:p>
          <a:p>
            <a:r>
              <a:rPr lang="en-US" dirty="0"/>
              <a:t>The power of the SCC, and the reason to use it as a neuroimager, is that it greatly increases the speed with which you can process and analyze your large, high dimensional neuroimaging datasets.</a:t>
            </a:r>
          </a:p>
        </p:txBody>
      </p:sp>
      <p:sp>
        <p:nvSpPr>
          <p:cNvPr id="4" name="Slide Number Placeholder 3">
            <a:extLst>
              <a:ext uri="{FF2B5EF4-FFF2-40B4-BE49-F238E27FC236}">
                <a16:creationId xmlns:a16="http://schemas.microsoft.com/office/drawing/2014/main" id="{10149769-D426-C2E3-B7AD-87572EB08CAB}"/>
              </a:ext>
            </a:extLst>
          </p:cNvPr>
          <p:cNvSpPr>
            <a:spLocks noGrp="1"/>
          </p:cNvSpPr>
          <p:nvPr>
            <p:ph type="sldNum" sz="quarter" idx="5"/>
          </p:nvPr>
        </p:nvSpPr>
        <p:spPr/>
        <p:txBody>
          <a:bodyPr/>
          <a:lstStyle/>
          <a:p>
            <a:fld id="{40B96658-6399-FE45-B5AC-256BAD797E64}" type="slidenum">
              <a:rPr lang="en-US" smtClean="0"/>
              <a:t>124</a:t>
            </a:fld>
            <a:endParaRPr lang="en-US"/>
          </a:p>
        </p:txBody>
      </p:sp>
    </p:spTree>
    <p:extLst>
      <p:ext uri="{BB962C8B-B14F-4D97-AF65-F5344CB8AC3E}">
        <p14:creationId xmlns:p14="http://schemas.microsoft.com/office/powerpoint/2010/main" val="3267349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6CEF1-EAFF-7371-47E0-571B460617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2124-F9CE-DDE4-2496-28DE4B0501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DF511C-C73E-C85C-458C-A8A7E8A7BFBB}"/>
              </a:ext>
            </a:extLst>
          </p:cNvPr>
          <p:cNvSpPr>
            <a:spLocks noGrp="1"/>
          </p:cNvSpPr>
          <p:nvPr>
            <p:ph type="dt" sz="half" idx="10"/>
          </p:nvPr>
        </p:nvSpPr>
        <p:spPr/>
        <p:txBody>
          <a:bodyPr/>
          <a:lstStyle/>
          <a:p>
            <a:fld id="{56D34EE2-822C-DE43-B3E4-DE8DCABF14CD}" type="datetime1">
              <a:rPr lang="en-US" smtClean="0"/>
              <a:t>9/29/26</a:t>
            </a:fld>
            <a:endParaRPr lang="en-US"/>
          </a:p>
        </p:txBody>
      </p:sp>
      <p:sp>
        <p:nvSpPr>
          <p:cNvPr id="5" name="Footer Placeholder 4">
            <a:extLst>
              <a:ext uri="{FF2B5EF4-FFF2-40B4-BE49-F238E27FC236}">
                <a16:creationId xmlns:a16="http://schemas.microsoft.com/office/drawing/2014/main" id="{51D2BDE5-8595-B406-4DF5-C217ECC652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5C1378-742C-7923-78F9-F23AB0CA41FF}"/>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3094420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26B2D-4BC7-F70C-C058-39979CE29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E0ADD2-8927-ECA1-64DB-802556DE70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E918C1-DC47-4C35-40CA-6F742C5578ED}"/>
              </a:ext>
            </a:extLst>
          </p:cNvPr>
          <p:cNvSpPr>
            <a:spLocks noGrp="1"/>
          </p:cNvSpPr>
          <p:nvPr>
            <p:ph type="dt" sz="half" idx="10"/>
          </p:nvPr>
        </p:nvSpPr>
        <p:spPr/>
        <p:txBody>
          <a:bodyPr/>
          <a:lstStyle/>
          <a:p>
            <a:fld id="{01F7F96E-F778-7D49-AB15-360A0B08F80E}" type="datetime1">
              <a:rPr lang="en-US" smtClean="0"/>
              <a:t>9/29/26</a:t>
            </a:fld>
            <a:endParaRPr lang="en-US"/>
          </a:p>
        </p:txBody>
      </p:sp>
      <p:sp>
        <p:nvSpPr>
          <p:cNvPr id="5" name="Footer Placeholder 4">
            <a:extLst>
              <a:ext uri="{FF2B5EF4-FFF2-40B4-BE49-F238E27FC236}">
                <a16:creationId xmlns:a16="http://schemas.microsoft.com/office/drawing/2014/main" id="{208C2F2B-C414-2ED3-C46C-981D849644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44E1E-24C4-3B7C-0504-0528E193FE63}"/>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2098444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94DF-83ED-988A-6CA1-6D3F44ADD1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E9132F-6185-3B13-25F9-F26560F3EC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212DB1-AA59-8753-4888-B81C195BF011}"/>
              </a:ext>
            </a:extLst>
          </p:cNvPr>
          <p:cNvSpPr>
            <a:spLocks noGrp="1"/>
          </p:cNvSpPr>
          <p:nvPr>
            <p:ph type="dt" sz="half" idx="10"/>
          </p:nvPr>
        </p:nvSpPr>
        <p:spPr/>
        <p:txBody>
          <a:bodyPr/>
          <a:lstStyle/>
          <a:p>
            <a:fld id="{336D0516-43CA-F842-ABDB-8C271EA0AA86}" type="datetime1">
              <a:rPr lang="en-US" smtClean="0"/>
              <a:t>9/29/26</a:t>
            </a:fld>
            <a:endParaRPr lang="en-US"/>
          </a:p>
        </p:txBody>
      </p:sp>
      <p:sp>
        <p:nvSpPr>
          <p:cNvPr id="5" name="Footer Placeholder 4">
            <a:extLst>
              <a:ext uri="{FF2B5EF4-FFF2-40B4-BE49-F238E27FC236}">
                <a16:creationId xmlns:a16="http://schemas.microsoft.com/office/drawing/2014/main" id="{8B125353-2E3E-C544-8FA3-FFE83B6A81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6BF6B-992A-4935-A3F6-3DE74430B9C7}"/>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381287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4773-0B1A-7C43-061F-8A7510EF5A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5091D7-0D87-5124-68C2-7F323A5EB9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FDBC53-F49C-B841-716E-4BF0A6E835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9C0F50-DB33-1E73-9B25-1C0A07CEF176}"/>
              </a:ext>
            </a:extLst>
          </p:cNvPr>
          <p:cNvSpPr>
            <a:spLocks noGrp="1"/>
          </p:cNvSpPr>
          <p:nvPr>
            <p:ph type="dt" sz="half" idx="10"/>
          </p:nvPr>
        </p:nvSpPr>
        <p:spPr/>
        <p:txBody>
          <a:bodyPr/>
          <a:lstStyle/>
          <a:p>
            <a:fld id="{A5D2C370-3187-5044-82C8-00E9BDAA7CC0}" type="datetime1">
              <a:rPr lang="en-US" smtClean="0"/>
              <a:t>9/29/26</a:t>
            </a:fld>
            <a:endParaRPr lang="en-US"/>
          </a:p>
        </p:txBody>
      </p:sp>
      <p:sp>
        <p:nvSpPr>
          <p:cNvPr id="6" name="Footer Placeholder 5">
            <a:extLst>
              <a:ext uri="{FF2B5EF4-FFF2-40B4-BE49-F238E27FC236}">
                <a16:creationId xmlns:a16="http://schemas.microsoft.com/office/drawing/2014/main" id="{AA639333-EE01-7873-17BA-A27D851A91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752669-112F-497E-674C-5583256DCC29}"/>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3505137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2687-E5D3-902E-43AD-AE1CF305DB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67D9C7-4809-DCE9-E986-EB7B6F0D85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EFAD90-EE35-0BDC-D721-42C1273C5D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89AA9D-1D12-7240-A033-164EB10952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52AABA-33F4-59A4-0A4C-2BED2867DF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0A5436-5BB7-8981-63DF-ECD8B6EAA57E}"/>
              </a:ext>
            </a:extLst>
          </p:cNvPr>
          <p:cNvSpPr>
            <a:spLocks noGrp="1"/>
          </p:cNvSpPr>
          <p:nvPr>
            <p:ph type="dt" sz="half" idx="10"/>
          </p:nvPr>
        </p:nvSpPr>
        <p:spPr/>
        <p:txBody>
          <a:bodyPr/>
          <a:lstStyle/>
          <a:p>
            <a:fld id="{6EF7B752-8CA1-934F-B36B-36520B27084A}" type="datetime1">
              <a:rPr lang="en-US" smtClean="0"/>
              <a:t>9/29/26</a:t>
            </a:fld>
            <a:endParaRPr lang="en-US"/>
          </a:p>
        </p:txBody>
      </p:sp>
      <p:sp>
        <p:nvSpPr>
          <p:cNvPr id="8" name="Footer Placeholder 7">
            <a:extLst>
              <a:ext uri="{FF2B5EF4-FFF2-40B4-BE49-F238E27FC236}">
                <a16:creationId xmlns:a16="http://schemas.microsoft.com/office/drawing/2014/main" id="{9BD8B6A9-BFA0-9648-5697-CCF3DCA6DC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9874E9-DC87-4D08-65C2-B8F2D7C69C27}"/>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215524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44C9-0477-5372-B0FE-464F15A248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AB72E0-C74F-56B3-0DC1-7E0D8A8AC44C}"/>
              </a:ext>
            </a:extLst>
          </p:cNvPr>
          <p:cNvSpPr>
            <a:spLocks noGrp="1"/>
          </p:cNvSpPr>
          <p:nvPr>
            <p:ph type="dt" sz="half" idx="10"/>
          </p:nvPr>
        </p:nvSpPr>
        <p:spPr/>
        <p:txBody>
          <a:bodyPr/>
          <a:lstStyle/>
          <a:p>
            <a:fld id="{F87B67B2-789B-0D4B-B4C1-77776259F4B6}" type="datetime1">
              <a:rPr lang="en-US" smtClean="0"/>
              <a:t>9/29/26</a:t>
            </a:fld>
            <a:endParaRPr lang="en-US"/>
          </a:p>
        </p:txBody>
      </p:sp>
      <p:sp>
        <p:nvSpPr>
          <p:cNvPr id="4" name="Footer Placeholder 3">
            <a:extLst>
              <a:ext uri="{FF2B5EF4-FFF2-40B4-BE49-F238E27FC236}">
                <a16:creationId xmlns:a16="http://schemas.microsoft.com/office/drawing/2014/main" id="{FD8A0C1C-BEC9-A44B-B4D5-D4F88844245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E26D93-0316-CE25-7BF4-2BCA71546EAF}"/>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4039847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8768A2-FF2D-6D1F-496D-4AFDBE6BA094}"/>
              </a:ext>
            </a:extLst>
          </p:cNvPr>
          <p:cNvSpPr>
            <a:spLocks noGrp="1"/>
          </p:cNvSpPr>
          <p:nvPr>
            <p:ph type="dt" sz="half" idx="10"/>
          </p:nvPr>
        </p:nvSpPr>
        <p:spPr/>
        <p:txBody>
          <a:bodyPr/>
          <a:lstStyle/>
          <a:p>
            <a:fld id="{731A94C3-DBF6-804D-9587-4F4F8304159B}" type="datetime1">
              <a:rPr lang="en-US" smtClean="0"/>
              <a:t>9/29/26</a:t>
            </a:fld>
            <a:endParaRPr lang="en-US"/>
          </a:p>
        </p:txBody>
      </p:sp>
      <p:sp>
        <p:nvSpPr>
          <p:cNvPr id="3" name="Footer Placeholder 2">
            <a:extLst>
              <a:ext uri="{FF2B5EF4-FFF2-40B4-BE49-F238E27FC236}">
                <a16:creationId xmlns:a16="http://schemas.microsoft.com/office/drawing/2014/main" id="{F12F53AF-61DE-07C7-4B56-E4331069ED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D7D546-D81B-F06B-6FD6-5244822BD84E}"/>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84358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83508-F19D-EA0D-7FAF-C9E3337B36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846AC1-75E5-2439-37BC-71DC1945F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247D4C-0FB8-026B-84AC-9B70BEF4B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2606F-24D2-0E72-6502-C552B4576CD9}"/>
              </a:ext>
            </a:extLst>
          </p:cNvPr>
          <p:cNvSpPr>
            <a:spLocks noGrp="1"/>
          </p:cNvSpPr>
          <p:nvPr>
            <p:ph type="dt" sz="half" idx="10"/>
          </p:nvPr>
        </p:nvSpPr>
        <p:spPr/>
        <p:txBody>
          <a:bodyPr/>
          <a:lstStyle/>
          <a:p>
            <a:fld id="{5CDC801F-7607-434B-8C65-6BE64C6724C1}" type="datetime1">
              <a:rPr lang="en-US" smtClean="0"/>
              <a:t>9/29/26</a:t>
            </a:fld>
            <a:endParaRPr lang="en-US"/>
          </a:p>
        </p:txBody>
      </p:sp>
      <p:sp>
        <p:nvSpPr>
          <p:cNvPr id="6" name="Footer Placeholder 5">
            <a:extLst>
              <a:ext uri="{FF2B5EF4-FFF2-40B4-BE49-F238E27FC236}">
                <a16:creationId xmlns:a16="http://schemas.microsoft.com/office/drawing/2014/main" id="{C9DF0932-723A-3AA0-7AB9-EEA8753D4E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46EDEF-E437-26F6-BE1E-90BEE53C8A95}"/>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1928775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7D556-2914-542E-5167-6B728F108E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7EA6BF-55FB-A9B7-8E23-44F28659A6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EDAD44-5035-DC3D-D84E-7BF198C1A2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24BB16-C650-00FB-A46F-19E5F885BD37}"/>
              </a:ext>
            </a:extLst>
          </p:cNvPr>
          <p:cNvSpPr>
            <a:spLocks noGrp="1"/>
          </p:cNvSpPr>
          <p:nvPr>
            <p:ph type="dt" sz="half" idx="10"/>
          </p:nvPr>
        </p:nvSpPr>
        <p:spPr/>
        <p:txBody>
          <a:bodyPr/>
          <a:lstStyle/>
          <a:p>
            <a:fld id="{6347ECC2-80EB-3D42-BE16-6C50BFE4D5DE}" type="datetime1">
              <a:rPr lang="en-US" smtClean="0"/>
              <a:t>9/29/26</a:t>
            </a:fld>
            <a:endParaRPr lang="en-US"/>
          </a:p>
        </p:txBody>
      </p:sp>
      <p:sp>
        <p:nvSpPr>
          <p:cNvPr id="6" name="Footer Placeholder 5">
            <a:extLst>
              <a:ext uri="{FF2B5EF4-FFF2-40B4-BE49-F238E27FC236}">
                <a16:creationId xmlns:a16="http://schemas.microsoft.com/office/drawing/2014/main" id="{A1B85251-7BAD-677C-CE0F-D58240A9E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22ADBE-19F2-AD56-E649-6E22865D3874}"/>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4041039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13A7-0F66-4EE7-8380-852D22B773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96968-FEA8-27F7-3DB5-F13271B470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EA848-4D0E-D01E-0803-BB67135F3F9B}"/>
              </a:ext>
            </a:extLst>
          </p:cNvPr>
          <p:cNvSpPr>
            <a:spLocks noGrp="1"/>
          </p:cNvSpPr>
          <p:nvPr>
            <p:ph type="dt" sz="half" idx="10"/>
          </p:nvPr>
        </p:nvSpPr>
        <p:spPr/>
        <p:txBody>
          <a:bodyPr/>
          <a:lstStyle/>
          <a:p>
            <a:fld id="{E24DD636-D689-A04C-8327-E820BEFBA4EC}" type="datetime1">
              <a:rPr lang="en-US" smtClean="0"/>
              <a:t>9/29/26</a:t>
            </a:fld>
            <a:endParaRPr lang="en-US"/>
          </a:p>
        </p:txBody>
      </p:sp>
      <p:sp>
        <p:nvSpPr>
          <p:cNvPr id="5" name="Footer Placeholder 4">
            <a:extLst>
              <a:ext uri="{FF2B5EF4-FFF2-40B4-BE49-F238E27FC236}">
                <a16:creationId xmlns:a16="http://schemas.microsoft.com/office/drawing/2014/main" id="{A5E78656-177E-6AF7-EF45-8EB722E0D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A47EB-FB00-7045-D3F2-2726740D0B96}"/>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35400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E6B0D4-5A6A-57E7-6578-6A9B58B36CE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064106-F8E0-1ADC-49B4-7C26786604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47136-8407-5014-8DB4-E8AE1F258B19}"/>
              </a:ext>
            </a:extLst>
          </p:cNvPr>
          <p:cNvSpPr>
            <a:spLocks noGrp="1"/>
          </p:cNvSpPr>
          <p:nvPr>
            <p:ph type="dt" sz="half" idx="10"/>
          </p:nvPr>
        </p:nvSpPr>
        <p:spPr/>
        <p:txBody>
          <a:bodyPr/>
          <a:lstStyle/>
          <a:p>
            <a:fld id="{CAE92737-A85B-D84E-A3D2-16A3DA8350C6}" type="datetime1">
              <a:rPr lang="en-US" smtClean="0"/>
              <a:t>9/29/26</a:t>
            </a:fld>
            <a:endParaRPr lang="en-US"/>
          </a:p>
        </p:txBody>
      </p:sp>
      <p:sp>
        <p:nvSpPr>
          <p:cNvPr id="5" name="Footer Placeholder 4">
            <a:extLst>
              <a:ext uri="{FF2B5EF4-FFF2-40B4-BE49-F238E27FC236}">
                <a16:creationId xmlns:a16="http://schemas.microsoft.com/office/drawing/2014/main" id="{FDA3B90B-9951-6E71-F6F7-F812A8E694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119EF1-E84E-D725-3D79-DBA5639EE33B}"/>
              </a:ext>
            </a:extLst>
          </p:cNvPr>
          <p:cNvSpPr>
            <a:spLocks noGrp="1"/>
          </p:cNvSpPr>
          <p:nvPr>
            <p:ph type="sldNum" sz="quarter" idx="12"/>
          </p:nvPr>
        </p:nvSpPr>
        <p:spPr/>
        <p:txBody>
          <a:bodyPr/>
          <a:lstStyle/>
          <a:p>
            <a:fld id="{F606742C-631A-CB4E-A490-45C4369C55E7}" type="slidenum">
              <a:rPr lang="en-US" smtClean="0"/>
              <a:t>‹#›</a:t>
            </a:fld>
            <a:endParaRPr lang="en-US"/>
          </a:p>
        </p:txBody>
      </p:sp>
    </p:spTree>
    <p:extLst>
      <p:ext uri="{BB962C8B-B14F-4D97-AF65-F5344CB8AC3E}">
        <p14:creationId xmlns:p14="http://schemas.microsoft.com/office/powerpoint/2010/main" val="834476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C6292-1CC9-633E-2C1B-9EE70304E4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32BADD-3ADC-CDA7-FB4B-3F363FD3E7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00D897-7D10-1014-7F95-3354411F6A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CA540B-48A3-0C45-BF9E-D6BF3C1F777B}" type="datetime1">
              <a:rPr lang="en-US" smtClean="0"/>
              <a:t>9/29/26</a:t>
            </a:fld>
            <a:endParaRPr lang="en-US"/>
          </a:p>
        </p:txBody>
      </p:sp>
      <p:sp>
        <p:nvSpPr>
          <p:cNvPr id="5" name="Footer Placeholder 4">
            <a:extLst>
              <a:ext uri="{FF2B5EF4-FFF2-40B4-BE49-F238E27FC236}">
                <a16:creationId xmlns:a16="http://schemas.microsoft.com/office/drawing/2014/main" id="{A07C4239-2E97-37B2-1F3D-80D6F5C7B0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1D5A354-24CA-7397-B558-BACC9441A6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06742C-631A-CB4E-A490-45C4369C55E7}" type="slidenum">
              <a:rPr lang="en-US" smtClean="0"/>
              <a:t>‹#›</a:t>
            </a:fld>
            <a:endParaRPr lang="en-US"/>
          </a:p>
        </p:txBody>
      </p:sp>
    </p:spTree>
    <p:extLst>
      <p:ext uri="{BB962C8B-B14F-4D97-AF65-F5344CB8AC3E}">
        <p14:creationId xmlns:p14="http://schemas.microsoft.com/office/powerpoint/2010/main" val="4166247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bu.edu/tech/support/research/system-usage/connect-scc/scc-ondemand/" TargetMode="External"/><Relationship Id="rId2" Type="http://schemas.openxmlformats.org/officeDocument/2006/relationships/hyperlink" Target="http://scc-ondemand.bu.ed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bu.edu/tech/support/research/system-usage/connect-scc/scc-ondemand/faq/copy-paste-ondemand/"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cv.bu.edu/documents/Linux_SCC_CheatSheet.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www.bu.edu/tech/support/research/software-and-programming/software-and-applications/modules/"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s://www.bu.edu/tech/support/research/software-and-programming/software-and-applications/request-software/"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bu.edu/tech/support/research/system-usage/running-jobs/submitting-jobs/#job-options"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hyperlink" Target="http://scv.bu.edu/documents/SCC_CheatSheet.pdf"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mailto:nobody@scc.bu.edu"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hyperlink" Target="https://www.bu.edu/tech/support/research/account-management/getting-an-scc-account/"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hyperlink" Target="https://www.bu.edu/tech/support/research/account-management/create-project/"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52.png"/></Relationships>
</file>

<file path=ppt/slides/_rels/slide1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52.png"/></Relationships>
</file>

<file path=ppt/slides/_rels/slide1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52.png"/></Relationships>
</file>

<file path=ppt/slides/_rels/slide1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2.png"/></Relationships>
</file>

<file path=ppt/slides/_rels/slide1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52.png"/></Relationships>
</file>

<file path=ppt/slides/_rels/slide1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B881-E0D7-E29C-77F6-7F4253BAA3CA}"/>
              </a:ext>
            </a:extLst>
          </p:cNvPr>
          <p:cNvSpPr>
            <a:spLocks noGrp="1"/>
          </p:cNvSpPr>
          <p:nvPr>
            <p:ph type="ctrTitle"/>
          </p:nvPr>
        </p:nvSpPr>
        <p:spPr/>
        <p:txBody>
          <a:bodyPr>
            <a:normAutofit/>
          </a:bodyPr>
          <a:lstStyle/>
          <a:p>
            <a:r>
              <a:rPr lang="en-US" dirty="0"/>
              <a:t>Introduction to the SCC and Linux</a:t>
            </a:r>
          </a:p>
        </p:txBody>
      </p:sp>
      <p:sp>
        <p:nvSpPr>
          <p:cNvPr id="3" name="Subtitle 2">
            <a:extLst>
              <a:ext uri="{FF2B5EF4-FFF2-40B4-BE49-F238E27FC236}">
                <a16:creationId xmlns:a16="http://schemas.microsoft.com/office/drawing/2014/main" id="{004248F7-6ADB-426E-1A34-24ACD241D56A}"/>
              </a:ext>
            </a:extLst>
          </p:cNvPr>
          <p:cNvSpPr>
            <a:spLocks noGrp="1"/>
          </p:cNvSpPr>
          <p:nvPr>
            <p:ph type="subTitle" idx="1"/>
          </p:nvPr>
        </p:nvSpPr>
        <p:spPr>
          <a:xfrm>
            <a:off x="1524000" y="4081013"/>
            <a:ext cx="9144000" cy="1655762"/>
          </a:xfrm>
        </p:spPr>
        <p:txBody>
          <a:bodyPr>
            <a:normAutofit fontScale="77500" lnSpcReduction="20000"/>
          </a:bodyPr>
          <a:lstStyle/>
          <a:p>
            <a:r>
              <a:rPr lang="en-US" dirty="0"/>
              <a:t>Dr. Kyle Kurkela</a:t>
            </a:r>
          </a:p>
          <a:p>
            <a:r>
              <a:rPr lang="en-US" dirty="0"/>
              <a:t>kkurkela@bu.edu</a:t>
            </a:r>
          </a:p>
          <a:p>
            <a:r>
              <a:rPr lang="en-US" dirty="0"/>
              <a:t>Research Computing Services</a:t>
            </a:r>
          </a:p>
          <a:p>
            <a:r>
              <a:rPr lang="en-US" dirty="0"/>
              <a:t>Information Services &amp; Technology</a:t>
            </a:r>
          </a:p>
          <a:p>
            <a:r>
              <a:rPr lang="en-US" dirty="0"/>
              <a:t>Boston University</a:t>
            </a:r>
          </a:p>
        </p:txBody>
      </p:sp>
      <p:sp>
        <p:nvSpPr>
          <p:cNvPr id="4" name="Slide Number Placeholder 3">
            <a:extLst>
              <a:ext uri="{FF2B5EF4-FFF2-40B4-BE49-F238E27FC236}">
                <a16:creationId xmlns:a16="http://schemas.microsoft.com/office/drawing/2014/main" id="{83AD4709-3B38-C4D0-AE76-C64A1DB99383}"/>
              </a:ext>
            </a:extLst>
          </p:cNvPr>
          <p:cNvSpPr>
            <a:spLocks noGrp="1"/>
          </p:cNvSpPr>
          <p:nvPr>
            <p:ph type="sldNum" sz="quarter" idx="12"/>
          </p:nvPr>
        </p:nvSpPr>
        <p:spPr/>
        <p:txBody>
          <a:bodyPr/>
          <a:lstStyle/>
          <a:p>
            <a:fld id="{F606742C-631A-CB4E-A490-45C4369C55E7}" type="slidenum">
              <a:rPr lang="en-US" smtClean="0"/>
              <a:t>1</a:t>
            </a:fld>
            <a:endParaRPr lang="en-US"/>
          </a:p>
        </p:txBody>
      </p:sp>
    </p:spTree>
    <p:extLst>
      <p:ext uri="{BB962C8B-B14F-4D97-AF65-F5344CB8AC3E}">
        <p14:creationId xmlns:p14="http://schemas.microsoft.com/office/powerpoint/2010/main" val="1958284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2FD1D-AFA1-5CFC-88CF-23EA980C1018}"/>
              </a:ext>
            </a:extLst>
          </p:cNvPr>
          <p:cNvSpPr>
            <a:spLocks noGrp="1"/>
          </p:cNvSpPr>
          <p:nvPr>
            <p:ph type="title"/>
          </p:nvPr>
        </p:nvSpPr>
        <p:spPr/>
        <p:txBody>
          <a:bodyPr/>
          <a:lstStyle/>
          <a:p>
            <a:r>
              <a:rPr lang="en-US" dirty="0"/>
              <a:t>Class poll</a:t>
            </a:r>
          </a:p>
        </p:txBody>
      </p:sp>
      <p:sp>
        <p:nvSpPr>
          <p:cNvPr id="3" name="Content Placeholder 2">
            <a:extLst>
              <a:ext uri="{FF2B5EF4-FFF2-40B4-BE49-F238E27FC236}">
                <a16:creationId xmlns:a16="http://schemas.microsoft.com/office/drawing/2014/main" id="{FF9DCA74-CDF8-204F-14A6-63E0DF83E156}"/>
              </a:ext>
            </a:extLst>
          </p:cNvPr>
          <p:cNvSpPr>
            <a:spLocks noGrp="1"/>
          </p:cNvSpPr>
          <p:nvPr>
            <p:ph idx="1"/>
          </p:nvPr>
        </p:nvSpPr>
        <p:spPr/>
        <p:txBody>
          <a:bodyPr/>
          <a:lstStyle/>
          <a:p>
            <a:r>
              <a:rPr lang="en-US" dirty="0"/>
              <a:t>How many of you have used a Linux operating system?</a:t>
            </a:r>
          </a:p>
          <a:p>
            <a:r>
              <a:rPr lang="en-US" dirty="0"/>
              <a:t>How many of you have heard of/have used the SCC?</a:t>
            </a:r>
          </a:p>
          <a:p>
            <a:r>
              <a:rPr lang="en-US" dirty="0"/>
              <a:t>Computer programming experience?</a:t>
            </a:r>
          </a:p>
          <a:p>
            <a:pPr lvl="1"/>
            <a:r>
              <a:rPr lang="en-US" dirty="0"/>
              <a:t>Know what a </a:t>
            </a:r>
            <a:r>
              <a:rPr lang="en-US" i="1" dirty="0"/>
              <a:t>variable</a:t>
            </a:r>
            <a:r>
              <a:rPr lang="en-US" dirty="0"/>
              <a:t> is?</a:t>
            </a:r>
          </a:p>
          <a:p>
            <a:pPr lvl="1"/>
            <a:r>
              <a:rPr lang="en-US" dirty="0"/>
              <a:t>Know what a </a:t>
            </a:r>
            <a:r>
              <a:rPr lang="en-US" i="1" dirty="0"/>
              <a:t>script</a:t>
            </a:r>
            <a:r>
              <a:rPr lang="en-US" dirty="0"/>
              <a:t> is?</a:t>
            </a:r>
          </a:p>
        </p:txBody>
      </p:sp>
      <p:sp>
        <p:nvSpPr>
          <p:cNvPr id="4" name="Slide Number Placeholder 3">
            <a:extLst>
              <a:ext uri="{FF2B5EF4-FFF2-40B4-BE49-F238E27FC236}">
                <a16:creationId xmlns:a16="http://schemas.microsoft.com/office/drawing/2014/main" id="{DB9680E3-1DA8-6AFA-D633-89E93261DD36}"/>
              </a:ext>
            </a:extLst>
          </p:cNvPr>
          <p:cNvSpPr>
            <a:spLocks noGrp="1"/>
          </p:cNvSpPr>
          <p:nvPr>
            <p:ph type="sldNum" sz="quarter" idx="12"/>
          </p:nvPr>
        </p:nvSpPr>
        <p:spPr/>
        <p:txBody>
          <a:bodyPr/>
          <a:lstStyle/>
          <a:p>
            <a:fld id="{F606742C-631A-CB4E-A490-45C4369C55E7}" type="slidenum">
              <a:rPr lang="en-US" smtClean="0"/>
              <a:t>2</a:t>
            </a:fld>
            <a:endParaRPr lang="en-US"/>
          </a:p>
        </p:txBody>
      </p:sp>
    </p:spTree>
    <p:extLst>
      <p:ext uri="{BB962C8B-B14F-4D97-AF65-F5344CB8AC3E}">
        <p14:creationId xmlns:p14="http://schemas.microsoft.com/office/powerpoint/2010/main" val="29952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ED70B-509D-4669-7AE0-FFFB33D45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99BDA-A617-C767-B48B-5E40FA3487AE}"/>
              </a:ext>
            </a:extLst>
          </p:cNvPr>
          <p:cNvSpPr>
            <a:spLocks noGrp="1"/>
          </p:cNvSpPr>
          <p:nvPr>
            <p:ph type="title"/>
          </p:nvPr>
        </p:nvSpPr>
        <p:spPr/>
        <p:txBody>
          <a:bodyPr/>
          <a:lstStyle/>
          <a:p>
            <a:pPr algn="ctr"/>
            <a:r>
              <a:rPr lang="en-US" dirty="0"/>
              <a:t>Workshop Overview</a:t>
            </a:r>
          </a:p>
        </p:txBody>
      </p:sp>
      <p:sp>
        <p:nvSpPr>
          <p:cNvPr id="5" name="Slide Number Placeholder 4">
            <a:extLst>
              <a:ext uri="{FF2B5EF4-FFF2-40B4-BE49-F238E27FC236}">
                <a16:creationId xmlns:a16="http://schemas.microsoft.com/office/drawing/2014/main" id="{295A84EE-BEC6-E251-C05D-18187F6A128A}"/>
              </a:ext>
            </a:extLst>
          </p:cNvPr>
          <p:cNvSpPr>
            <a:spLocks noGrp="1"/>
          </p:cNvSpPr>
          <p:nvPr>
            <p:ph type="sldNum" sz="quarter" idx="12"/>
          </p:nvPr>
        </p:nvSpPr>
        <p:spPr/>
        <p:txBody>
          <a:bodyPr/>
          <a:lstStyle/>
          <a:p>
            <a:fld id="{F606742C-631A-CB4E-A490-45C4369C55E7}" type="slidenum">
              <a:rPr lang="en-US" smtClean="0"/>
              <a:t>3</a:t>
            </a:fld>
            <a:endParaRPr lang="en-US"/>
          </a:p>
        </p:txBody>
      </p:sp>
      <p:sp>
        <p:nvSpPr>
          <p:cNvPr id="8" name="Content Placeholder 2">
            <a:extLst>
              <a:ext uri="{FF2B5EF4-FFF2-40B4-BE49-F238E27FC236}">
                <a16:creationId xmlns:a16="http://schemas.microsoft.com/office/drawing/2014/main" id="{789238A5-5193-5FFB-3EBD-12CC69EA23D7}"/>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4" name="Rectangle 3">
            <a:extLst>
              <a:ext uri="{FF2B5EF4-FFF2-40B4-BE49-F238E27FC236}">
                <a16:creationId xmlns:a16="http://schemas.microsoft.com/office/drawing/2014/main" id="{372B8675-05AF-549F-B106-4F84FCABB6FE}"/>
              </a:ext>
            </a:extLst>
          </p:cNvPr>
          <p:cNvSpPr/>
          <p:nvPr/>
        </p:nvSpPr>
        <p:spPr>
          <a:xfrm>
            <a:off x="566057" y="1973580"/>
            <a:ext cx="8637320" cy="412242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348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6E42A1-93E6-96F6-8EE3-A2D66C6BAD71}"/>
              </a:ext>
            </a:extLst>
          </p:cNvPr>
          <p:cNvSpPr>
            <a:spLocks noGrp="1"/>
          </p:cNvSpPr>
          <p:nvPr>
            <p:ph type="title"/>
          </p:nvPr>
        </p:nvSpPr>
        <p:spPr>
          <a:xfrm>
            <a:off x="572493" y="238539"/>
            <a:ext cx="11018520" cy="1434415"/>
          </a:xfrm>
        </p:spPr>
        <p:txBody>
          <a:bodyPr anchor="b">
            <a:normAutofit/>
          </a:bodyPr>
          <a:lstStyle/>
          <a:p>
            <a:r>
              <a:rPr lang="en-US" sz="5400"/>
              <a:t>Who am I?</a:t>
            </a:r>
          </a:p>
        </p:txBody>
      </p:sp>
      <p:sp>
        <p:nvSpPr>
          <p:cNvPr id="308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36479A3-0A3C-201F-0958-2EA5E5D716F7}"/>
              </a:ext>
            </a:extLst>
          </p:cNvPr>
          <p:cNvSpPr>
            <a:spLocks noGrp="1"/>
          </p:cNvSpPr>
          <p:nvPr>
            <p:ph idx="1"/>
          </p:nvPr>
        </p:nvSpPr>
        <p:spPr>
          <a:xfrm>
            <a:off x="572493" y="2071316"/>
            <a:ext cx="6713552" cy="4119172"/>
          </a:xfrm>
        </p:spPr>
        <p:txBody>
          <a:bodyPr anchor="t">
            <a:normAutofit/>
          </a:bodyPr>
          <a:lstStyle/>
          <a:p>
            <a:r>
              <a:rPr lang="en-US" sz="2200" dirty="0"/>
              <a:t>Kyle Kurkela (</a:t>
            </a:r>
            <a:r>
              <a:rPr lang="en-US" sz="2200" dirty="0" err="1"/>
              <a:t>kkurkela@bu.edu</a:t>
            </a:r>
            <a:r>
              <a:rPr lang="en-US" sz="2200" dirty="0"/>
              <a:t>)</a:t>
            </a:r>
          </a:p>
          <a:p>
            <a:r>
              <a:rPr lang="en-US" sz="2200" dirty="0"/>
              <a:t>My title: Research Computing and Applications Specialist</a:t>
            </a:r>
          </a:p>
          <a:p>
            <a:r>
              <a:rPr lang="en-US" sz="2200" dirty="0"/>
              <a:t>My unofficial title: the SCC’s neuroimaging expert</a:t>
            </a:r>
          </a:p>
          <a:p>
            <a:r>
              <a:rPr lang="en-US" sz="2200" dirty="0"/>
              <a:t>My job is to help BU’s neuroimaging research community effectively use the SCC’s resources</a:t>
            </a:r>
          </a:p>
          <a:p>
            <a:r>
              <a:rPr lang="en-US" sz="2200" dirty="0"/>
              <a:t>Graduated in 2023 with PhD from Boston College in Psychology and Neuroscience</a:t>
            </a:r>
          </a:p>
          <a:p>
            <a:r>
              <a:rPr lang="en-US" sz="2200" dirty="0"/>
              <a:t>I have been doing neuroimaging research for over 10 years now</a:t>
            </a:r>
          </a:p>
        </p:txBody>
      </p:sp>
      <p:pic>
        <p:nvPicPr>
          <p:cNvPr id="3074" name="Picture 2" descr="Profile photo for Kyle Kurkela">
            <a:extLst>
              <a:ext uri="{FF2B5EF4-FFF2-40B4-BE49-F238E27FC236}">
                <a16:creationId xmlns:a16="http://schemas.microsoft.com/office/drawing/2014/main" id="{E473F4ED-02B2-771F-0192-04CB35C63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22" r="2270" b="-3"/>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57F48DF-AB06-9025-2E55-B08982E06A72}"/>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4</a:t>
            </a:fld>
            <a:endParaRPr lang="en-US"/>
          </a:p>
        </p:txBody>
      </p:sp>
    </p:spTree>
    <p:extLst>
      <p:ext uri="{BB962C8B-B14F-4D97-AF65-F5344CB8AC3E}">
        <p14:creationId xmlns:p14="http://schemas.microsoft.com/office/powerpoint/2010/main" val="85760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CAD0B-7F19-C333-1596-4F9D2F1A0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487F5C-2436-6882-1A4D-9CCBAF20BAB4}"/>
              </a:ext>
            </a:extLst>
          </p:cNvPr>
          <p:cNvSpPr>
            <a:spLocks noGrp="1"/>
          </p:cNvSpPr>
          <p:nvPr>
            <p:ph type="title"/>
          </p:nvPr>
        </p:nvSpPr>
        <p:spPr/>
        <p:txBody>
          <a:bodyPr/>
          <a:lstStyle/>
          <a:p>
            <a:pPr algn="ctr"/>
            <a:r>
              <a:rPr lang="en-US" dirty="0"/>
              <a:t>Workshop Overview</a:t>
            </a:r>
          </a:p>
        </p:txBody>
      </p:sp>
      <p:sp>
        <p:nvSpPr>
          <p:cNvPr id="10" name="Content Placeholder 2">
            <a:extLst>
              <a:ext uri="{FF2B5EF4-FFF2-40B4-BE49-F238E27FC236}">
                <a16:creationId xmlns:a16="http://schemas.microsoft.com/office/drawing/2014/main" id="{73E3F59A-3A3E-EA34-8111-5C0C9B48F2DB}"/>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5274FFA6-EBB4-98CC-249D-F0F68C1C1B5D}"/>
              </a:ext>
            </a:extLst>
          </p:cNvPr>
          <p:cNvSpPr/>
          <p:nvPr/>
        </p:nvSpPr>
        <p:spPr>
          <a:xfrm>
            <a:off x="825137" y="1681720"/>
            <a:ext cx="7785463" cy="29186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A761727-87EF-DF27-4B05-1E07D1AD3CC2}"/>
              </a:ext>
            </a:extLst>
          </p:cNvPr>
          <p:cNvSpPr/>
          <p:nvPr/>
        </p:nvSpPr>
        <p:spPr>
          <a:xfrm>
            <a:off x="590441" y="2313940"/>
            <a:ext cx="7785463" cy="378206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9C8508F7-5EF8-D840-64E6-B29806BFDFA9}"/>
              </a:ext>
            </a:extLst>
          </p:cNvPr>
          <p:cNvSpPr>
            <a:spLocks noGrp="1"/>
          </p:cNvSpPr>
          <p:nvPr>
            <p:ph type="sldNum" sz="quarter" idx="12"/>
          </p:nvPr>
        </p:nvSpPr>
        <p:spPr/>
        <p:txBody>
          <a:bodyPr/>
          <a:lstStyle/>
          <a:p>
            <a:fld id="{F606742C-631A-CB4E-A490-45C4369C55E7}" type="slidenum">
              <a:rPr lang="en-US" smtClean="0"/>
              <a:t>5</a:t>
            </a:fld>
            <a:endParaRPr lang="en-US"/>
          </a:p>
        </p:txBody>
      </p:sp>
    </p:spTree>
    <p:extLst>
      <p:ext uri="{BB962C8B-B14F-4D97-AF65-F5344CB8AC3E}">
        <p14:creationId xmlns:p14="http://schemas.microsoft.com/office/powerpoint/2010/main" val="166289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F8D95E-1E04-4502-27A6-84A2C8ACDEB1}"/>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11898B-A62A-74B6-AFC6-63B140F37A34}"/>
              </a:ext>
            </a:extLst>
          </p:cNvPr>
          <p:cNvSpPr>
            <a:spLocks noGrp="1"/>
          </p:cNvSpPr>
          <p:nvPr>
            <p:ph type="title"/>
          </p:nvPr>
        </p:nvSpPr>
        <p:spPr>
          <a:xfrm>
            <a:off x="572493" y="238539"/>
            <a:ext cx="11018520" cy="1434415"/>
          </a:xfrm>
        </p:spPr>
        <p:txBody>
          <a:bodyPr anchor="b">
            <a:normAutofit/>
          </a:bodyPr>
          <a:lstStyle/>
          <a:p>
            <a:r>
              <a:rPr lang="en-US" sz="5400"/>
              <a:t>What is the SCC?</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F5B275D-F108-4DDE-6591-1B6B4C8C7F68}"/>
              </a:ext>
            </a:extLst>
          </p:cNvPr>
          <p:cNvSpPr>
            <a:spLocks noGrp="1"/>
          </p:cNvSpPr>
          <p:nvPr>
            <p:ph idx="1"/>
          </p:nvPr>
        </p:nvSpPr>
        <p:spPr>
          <a:xfrm>
            <a:off x="572493" y="2071316"/>
            <a:ext cx="6713552" cy="4119172"/>
          </a:xfrm>
        </p:spPr>
        <p:txBody>
          <a:bodyPr anchor="t">
            <a:normAutofit/>
          </a:bodyPr>
          <a:lstStyle/>
          <a:p>
            <a:r>
              <a:rPr lang="en-US" sz="2200" dirty="0"/>
              <a:t>A </a:t>
            </a:r>
            <a:r>
              <a:rPr lang="en-US" sz="2200" dirty="0" err="1"/>
              <a:t>linux</a:t>
            </a:r>
            <a:r>
              <a:rPr lang="en-US" sz="2200" dirty="0"/>
              <a:t> cluster with over 1000 computers, 28000 processors, 400 GPUs and over 14 petabytes of storage.</a:t>
            </a:r>
          </a:p>
          <a:p>
            <a:r>
              <a:rPr lang="en-US" sz="2200" dirty="0"/>
              <a:t>Located in Holyoke, MA</a:t>
            </a:r>
          </a:p>
          <a:p>
            <a:r>
              <a:rPr lang="en-US" sz="2200" dirty="0"/>
              <a:t>A collaboration between 5 major universities in MA</a:t>
            </a:r>
          </a:p>
          <a:p>
            <a:r>
              <a:rPr lang="en-US" sz="2200" dirty="0"/>
              <a:t>Went into production in June, 2013</a:t>
            </a:r>
          </a:p>
          <a:p>
            <a:r>
              <a:rPr lang="en-US" sz="2200" dirty="0"/>
              <a:t>Has many of the most popular software packages for performing research – including many neuroimaging processing packages</a:t>
            </a:r>
          </a:p>
        </p:txBody>
      </p:sp>
      <p:pic>
        <p:nvPicPr>
          <p:cNvPr id="6" name="Content Placeholder 6">
            <a:extLst>
              <a:ext uri="{FF2B5EF4-FFF2-40B4-BE49-F238E27FC236}">
                <a16:creationId xmlns:a16="http://schemas.microsoft.com/office/drawing/2014/main" id="{C76FBF16-60D3-7843-9131-14F78D740691}"/>
              </a:ext>
            </a:extLst>
          </p:cNvPr>
          <p:cNvPicPr>
            <a:picLocks noChangeAspect="1"/>
          </p:cNvPicPr>
          <p:nvPr/>
        </p:nvPicPr>
        <p:blipFill>
          <a:blip r:embed="rId3">
            <a:extLst>
              <a:ext uri="{28A0092B-C50C-407E-A947-70E740481C1C}">
                <a14:useLocalDpi xmlns:a14="http://schemas.microsoft.com/office/drawing/2010/main" val="0"/>
              </a:ext>
            </a:extLst>
          </a:blip>
          <a:srcRect l="18008" r="17776" b="2"/>
          <a:stretch>
            <a:fillRect/>
          </a:stretch>
        </p:blipFill>
        <p:spPr>
          <a:xfrm>
            <a:off x="7675658" y="2093976"/>
            <a:ext cx="3941064" cy="4096512"/>
          </a:xfrm>
          <a:prstGeom prst="rect">
            <a:avLst/>
          </a:prstGeom>
        </p:spPr>
      </p:pic>
      <p:sp>
        <p:nvSpPr>
          <p:cNvPr id="15" name="Slide Number Placeholder 14">
            <a:extLst>
              <a:ext uri="{FF2B5EF4-FFF2-40B4-BE49-F238E27FC236}">
                <a16:creationId xmlns:a16="http://schemas.microsoft.com/office/drawing/2014/main" id="{21E0C526-CF11-C429-8022-AD5EC8F6D3EF}"/>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6</a:t>
            </a:fld>
            <a:endParaRPr lang="en-US"/>
          </a:p>
        </p:txBody>
      </p:sp>
    </p:spTree>
    <p:extLst>
      <p:ext uri="{BB962C8B-B14F-4D97-AF65-F5344CB8AC3E}">
        <p14:creationId xmlns:p14="http://schemas.microsoft.com/office/powerpoint/2010/main" val="1006191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CEDCE-0C76-3230-B8B5-41522ABC5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F24CBA-F40E-715E-0533-DD3A554A6F2C}"/>
              </a:ext>
            </a:extLst>
          </p:cNvPr>
          <p:cNvSpPr>
            <a:spLocks noGrp="1"/>
          </p:cNvSpPr>
          <p:nvPr>
            <p:ph type="title"/>
          </p:nvPr>
        </p:nvSpPr>
        <p:spPr/>
        <p:txBody>
          <a:bodyPr/>
          <a:lstStyle/>
          <a:p>
            <a:r>
              <a:rPr lang="en-US" dirty="0"/>
              <a:t>What is the SCC?</a:t>
            </a:r>
          </a:p>
        </p:txBody>
      </p:sp>
      <p:sp>
        <p:nvSpPr>
          <p:cNvPr id="15" name="Slide Number Placeholder 14">
            <a:extLst>
              <a:ext uri="{FF2B5EF4-FFF2-40B4-BE49-F238E27FC236}">
                <a16:creationId xmlns:a16="http://schemas.microsoft.com/office/drawing/2014/main" id="{4030DA5B-B401-B0FA-1A0A-78C44D87234A}"/>
              </a:ext>
            </a:extLst>
          </p:cNvPr>
          <p:cNvSpPr>
            <a:spLocks noGrp="1"/>
          </p:cNvSpPr>
          <p:nvPr>
            <p:ph type="sldNum" sz="quarter" idx="12"/>
          </p:nvPr>
        </p:nvSpPr>
        <p:spPr/>
        <p:txBody>
          <a:bodyPr/>
          <a:lstStyle/>
          <a:p>
            <a:fld id="{F606742C-631A-CB4E-A490-45C4369C55E7}" type="slidenum">
              <a:rPr lang="en-US" smtClean="0"/>
              <a:t>7</a:t>
            </a:fld>
            <a:endParaRPr lang="en-US"/>
          </a:p>
        </p:txBody>
      </p:sp>
      <p:pic>
        <p:nvPicPr>
          <p:cNvPr id="7" name="Picture 6" descr="A screenshot of a computer&#10;&#10;AI-generated content may be incorrect.">
            <a:extLst>
              <a:ext uri="{FF2B5EF4-FFF2-40B4-BE49-F238E27FC236}">
                <a16:creationId xmlns:a16="http://schemas.microsoft.com/office/drawing/2014/main" id="{3C41732E-DC41-293F-A580-55CB0C891D88}"/>
              </a:ext>
            </a:extLst>
          </p:cNvPr>
          <p:cNvPicPr>
            <a:picLocks noChangeAspect="1"/>
          </p:cNvPicPr>
          <p:nvPr/>
        </p:nvPicPr>
        <p:blipFill>
          <a:blip r:embed="rId3"/>
          <a:stretch>
            <a:fillRect/>
          </a:stretch>
        </p:blipFill>
        <p:spPr>
          <a:xfrm>
            <a:off x="1315082" y="1314609"/>
            <a:ext cx="9561836" cy="5543391"/>
          </a:xfrm>
          <a:prstGeom prst="rect">
            <a:avLst/>
          </a:prstGeom>
        </p:spPr>
      </p:pic>
    </p:spTree>
    <p:extLst>
      <p:ext uri="{BB962C8B-B14F-4D97-AF65-F5344CB8AC3E}">
        <p14:creationId xmlns:p14="http://schemas.microsoft.com/office/powerpoint/2010/main" val="1872253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312C7-0CBE-F41D-A819-7949F069C5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EE9F58-51DE-0D3C-671F-A53F04B0E284}"/>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8E1B3A8F-E7A8-C062-1BB7-6FAE2C673106}"/>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136204B7-BCD3-5C20-3938-D1BC2A8D64AC}"/>
              </a:ext>
            </a:extLst>
          </p:cNvPr>
          <p:cNvSpPr/>
          <p:nvPr/>
        </p:nvSpPr>
        <p:spPr>
          <a:xfrm>
            <a:off x="825137" y="1670269"/>
            <a:ext cx="7785463" cy="643671"/>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CFEA048-EECF-9DA7-D573-250D4AD27169}"/>
              </a:ext>
            </a:extLst>
          </p:cNvPr>
          <p:cNvSpPr/>
          <p:nvPr/>
        </p:nvSpPr>
        <p:spPr>
          <a:xfrm>
            <a:off x="566057" y="2654300"/>
            <a:ext cx="7785463" cy="344170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1B512155-B95F-E57E-303B-6CE3D5820F1C}"/>
              </a:ext>
            </a:extLst>
          </p:cNvPr>
          <p:cNvSpPr>
            <a:spLocks noGrp="1"/>
          </p:cNvSpPr>
          <p:nvPr>
            <p:ph type="sldNum" sz="quarter" idx="12"/>
          </p:nvPr>
        </p:nvSpPr>
        <p:spPr/>
        <p:txBody>
          <a:bodyPr/>
          <a:lstStyle/>
          <a:p>
            <a:fld id="{F606742C-631A-CB4E-A490-45C4369C55E7}" type="slidenum">
              <a:rPr lang="en-US" smtClean="0"/>
              <a:t>8</a:t>
            </a:fld>
            <a:endParaRPr lang="en-US"/>
          </a:p>
        </p:txBody>
      </p:sp>
    </p:spTree>
    <p:extLst>
      <p:ext uri="{BB962C8B-B14F-4D97-AF65-F5344CB8AC3E}">
        <p14:creationId xmlns:p14="http://schemas.microsoft.com/office/powerpoint/2010/main" val="418638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FAF7D-3C2D-54D5-34A6-B4BB74750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692EB-CB1F-D607-DDA3-7BC4E0DAF055}"/>
              </a:ext>
            </a:extLst>
          </p:cNvPr>
          <p:cNvSpPr>
            <a:spLocks noGrp="1"/>
          </p:cNvSpPr>
          <p:nvPr>
            <p:ph type="title"/>
          </p:nvPr>
        </p:nvSpPr>
        <p:spPr>
          <a:xfrm>
            <a:off x="688986" y="380965"/>
            <a:ext cx="10515600" cy="1325563"/>
          </a:xfrm>
        </p:spPr>
        <p:txBody>
          <a:bodyPr/>
          <a:lstStyle/>
          <a:p>
            <a:r>
              <a:rPr lang="en-US" dirty="0"/>
              <a:t>How does the SCC work?</a:t>
            </a:r>
          </a:p>
        </p:txBody>
      </p:sp>
      <p:pic>
        <p:nvPicPr>
          <p:cNvPr id="4" name="Graphic 3" descr="Laptop with solid fill">
            <a:extLst>
              <a:ext uri="{FF2B5EF4-FFF2-40B4-BE49-F238E27FC236}">
                <a16:creationId xmlns:a16="http://schemas.microsoft.com/office/drawing/2014/main" id="{E7AA0129-CCD9-9877-B30E-344F2938D0F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48116" y="1219280"/>
            <a:ext cx="2238653" cy="2238653"/>
          </a:xfrm>
          <a:prstGeom prst="rect">
            <a:avLst/>
          </a:prstGeom>
        </p:spPr>
      </p:pic>
      <p:sp>
        <p:nvSpPr>
          <p:cNvPr id="5" name="TextBox 4">
            <a:extLst>
              <a:ext uri="{FF2B5EF4-FFF2-40B4-BE49-F238E27FC236}">
                <a16:creationId xmlns:a16="http://schemas.microsoft.com/office/drawing/2014/main" id="{29AADE12-F4E9-CB90-7158-14E63709A013}"/>
              </a:ext>
            </a:extLst>
          </p:cNvPr>
          <p:cNvSpPr txBox="1"/>
          <p:nvPr/>
        </p:nvSpPr>
        <p:spPr>
          <a:xfrm>
            <a:off x="363568" y="3107032"/>
            <a:ext cx="2902998" cy="369332"/>
          </a:xfrm>
          <a:prstGeom prst="rect">
            <a:avLst/>
          </a:prstGeom>
          <a:noFill/>
        </p:spPr>
        <p:txBody>
          <a:bodyPr wrap="square" rtlCol="0">
            <a:spAutoFit/>
          </a:bodyPr>
          <a:lstStyle/>
          <a:p>
            <a:pPr algn="ctr"/>
            <a:r>
              <a:rPr lang="en-US" dirty="0"/>
              <a:t>Your Computer</a:t>
            </a:r>
          </a:p>
        </p:txBody>
      </p:sp>
      <p:sp>
        <p:nvSpPr>
          <p:cNvPr id="14" name="TextBox 13">
            <a:extLst>
              <a:ext uri="{FF2B5EF4-FFF2-40B4-BE49-F238E27FC236}">
                <a16:creationId xmlns:a16="http://schemas.microsoft.com/office/drawing/2014/main" id="{38733207-97B0-6D65-69F3-5F6B290FFFA2}"/>
              </a:ext>
            </a:extLst>
          </p:cNvPr>
          <p:cNvSpPr txBox="1"/>
          <p:nvPr/>
        </p:nvSpPr>
        <p:spPr>
          <a:xfrm>
            <a:off x="8540886" y="3229704"/>
            <a:ext cx="2902998" cy="369332"/>
          </a:xfrm>
          <a:prstGeom prst="rect">
            <a:avLst/>
          </a:prstGeom>
          <a:noFill/>
        </p:spPr>
        <p:txBody>
          <a:bodyPr wrap="square" rtlCol="0">
            <a:spAutoFit/>
          </a:bodyPr>
          <a:lstStyle/>
          <a:p>
            <a:pPr algn="ctr"/>
            <a:r>
              <a:rPr lang="en-US" dirty="0"/>
              <a:t>SCC OnDemand</a:t>
            </a:r>
          </a:p>
        </p:txBody>
      </p:sp>
      <p:cxnSp>
        <p:nvCxnSpPr>
          <p:cNvPr id="31" name="Curved Connector 30">
            <a:extLst>
              <a:ext uri="{FF2B5EF4-FFF2-40B4-BE49-F238E27FC236}">
                <a16:creationId xmlns:a16="http://schemas.microsoft.com/office/drawing/2014/main" id="{37A33D5F-4D39-9D5F-7636-F43F2A2D1D23}"/>
              </a:ext>
            </a:extLst>
          </p:cNvPr>
          <p:cNvCxnSpPr>
            <a:cxnSpLocks/>
          </p:cNvCxnSpPr>
          <p:nvPr/>
        </p:nvCxnSpPr>
        <p:spPr>
          <a:xfrm rot="10800000">
            <a:off x="4823903" y="5392379"/>
            <a:ext cx="3426279" cy="175786"/>
          </a:xfrm>
          <a:prstGeom prst="curvedConnector3">
            <a:avLst>
              <a:gd name="adj1" fmla="val 50000"/>
            </a:avLst>
          </a:prstGeom>
          <a:ln w="44450">
            <a:solidFill>
              <a:schemeClr val="accent2"/>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35" name="Graphic 34" descr="Computer with solid fill">
            <a:extLst>
              <a:ext uri="{FF2B5EF4-FFF2-40B4-BE49-F238E27FC236}">
                <a16:creationId xmlns:a16="http://schemas.microsoft.com/office/drawing/2014/main" id="{730E141B-953B-271D-7E3F-0DF14701E9C0}"/>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311108" y="4275927"/>
            <a:ext cx="461078" cy="1325563"/>
          </a:xfrm>
          <a:prstGeom prst="rect">
            <a:avLst/>
          </a:prstGeom>
        </p:spPr>
      </p:pic>
      <p:pic>
        <p:nvPicPr>
          <p:cNvPr id="36" name="Graphic 35" descr="Computer with solid fill">
            <a:extLst>
              <a:ext uri="{FF2B5EF4-FFF2-40B4-BE49-F238E27FC236}">
                <a16:creationId xmlns:a16="http://schemas.microsoft.com/office/drawing/2014/main" id="{D10B394C-9EB1-2F0A-C0A3-54A3DE027537}"/>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747067" y="4275927"/>
            <a:ext cx="461078" cy="1325563"/>
          </a:xfrm>
          <a:prstGeom prst="rect">
            <a:avLst/>
          </a:prstGeom>
        </p:spPr>
      </p:pic>
      <p:pic>
        <p:nvPicPr>
          <p:cNvPr id="37" name="Graphic 36" descr="Computer with solid fill">
            <a:extLst>
              <a:ext uri="{FF2B5EF4-FFF2-40B4-BE49-F238E27FC236}">
                <a16:creationId xmlns:a16="http://schemas.microsoft.com/office/drawing/2014/main" id="{23CCCCAC-872D-84A7-1776-C1F331672BB1}"/>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183026" y="4275927"/>
            <a:ext cx="461078" cy="1325563"/>
          </a:xfrm>
          <a:prstGeom prst="rect">
            <a:avLst/>
          </a:prstGeom>
        </p:spPr>
      </p:pic>
      <p:pic>
        <p:nvPicPr>
          <p:cNvPr id="38" name="Graphic 37" descr="Computer with solid fill">
            <a:extLst>
              <a:ext uri="{FF2B5EF4-FFF2-40B4-BE49-F238E27FC236}">
                <a16:creationId xmlns:a16="http://schemas.microsoft.com/office/drawing/2014/main" id="{58BE22B0-715D-852B-5D27-B50124EEA08F}"/>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618985" y="4275927"/>
            <a:ext cx="461078" cy="1325563"/>
          </a:xfrm>
          <a:prstGeom prst="rect">
            <a:avLst/>
          </a:prstGeom>
        </p:spPr>
      </p:pic>
      <p:pic>
        <p:nvPicPr>
          <p:cNvPr id="39" name="Graphic 38" descr="Computer with solid fill">
            <a:extLst>
              <a:ext uri="{FF2B5EF4-FFF2-40B4-BE49-F238E27FC236}">
                <a16:creationId xmlns:a16="http://schemas.microsoft.com/office/drawing/2014/main" id="{025443B3-D1F2-0687-372B-B0F344F8B21B}"/>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054944" y="4275927"/>
            <a:ext cx="461078" cy="1325563"/>
          </a:xfrm>
          <a:prstGeom prst="rect">
            <a:avLst/>
          </a:prstGeom>
        </p:spPr>
      </p:pic>
      <p:pic>
        <p:nvPicPr>
          <p:cNvPr id="40" name="Graphic 39" descr="Computer with solid fill">
            <a:extLst>
              <a:ext uri="{FF2B5EF4-FFF2-40B4-BE49-F238E27FC236}">
                <a16:creationId xmlns:a16="http://schemas.microsoft.com/office/drawing/2014/main" id="{255F5EE4-5A97-2F85-090F-F647AD5B7D11}"/>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490903" y="4275927"/>
            <a:ext cx="461078" cy="1325563"/>
          </a:xfrm>
          <a:prstGeom prst="rect">
            <a:avLst/>
          </a:prstGeom>
        </p:spPr>
      </p:pic>
      <p:pic>
        <p:nvPicPr>
          <p:cNvPr id="41" name="Graphic 40" descr="Computer with solid fill">
            <a:extLst>
              <a:ext uri="{FF2B5EF4-FFF2-40B4-BE49-F238E27FC236}">
                <a16:creationId xmlns:a16="http://schemas.microsoft.com/office/drawing/2014/main" id="{2618718D-DEA7-924B-CC6F-7492BFC71209}"/>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926862" y="4275927"/>
            <a:ext cx="461078" cy="1325563"/>
          </a:xfrm>
          <a:prstGeom prst="rect">
            <a:avLst/>
          </a:prstGeom>
        </p:spPr>
      </p:pic>
      <p:pic>
        <p:nvPicPr>
          <p:cNvPr id="42" name="Graphic 41" descr="Computer with solid fill">
            <a:extLst>
              <a:ext uri="{FF2B5EF4-FFF2-40B4-BE49-F238E27FC236}">
                <a16:creationId xmlns:a16="http://schemas.microsoft.com/office/drawing/2014/main" id="{FD854EBA-D216-A720-1F8E-B0234AC84F76}"/>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4362819" y="4275927"/>
            <a:ext cx="461078" cy="1325563"/>
          </a:xfrm>
          <a:prstGeom prst="rect">
            <a:avLst/>
          </a:prstGeom>
        </p:spPr>
      </p:pic>
      <p:pic>
        <p:nvPicPr>
          <p:cNvPr id="44" name="Graphic 43" descr="Computer with solid fill">
            <a:extLst>
              <a:ext uri="{FF2B5EF4-FFF2-40B4-BE49-F238E27FC236}">
                <a16:creationId xmlns:a16="http://schemas.microsoft.com/office/drawing/2014/main" id="{BF313E65-0BFB-0FE4-ECD0-F608105CBFB2}"/>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311108" y="5075490"/>
            <a:ext cx="461078" cy="1325563"/>
          </a:xfrm>
          <a:prstGeom prst="rect">
            <a:avLst/>
          </a:prstGeom>
        </p:spPr>
      </p:pic>
      <p:pic>
        <p:nvPicPr>
          <p:cNvPr id="45" name="Graphic 44" descr="Computer with solid fill">
            <a:extLst>
              <a:ext uri="{FF2B5EF4-FFF2-40B4-BE49-F238E27FC236}">
                <a16:creationId xmlns:a16="http://schemas.microsoft.com/office/drawing/2014/main" id="{499F5630-9BA7-295F-F4AB-A8EF602A48A8}"/>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747067" y="5075490"/>
            <a:ext cx="461078" cy="1325563"/>
          </a:xfrm>
          <a:prstGeom prst="rect">
            <a:avLst/>
          </a:prstGeom>
        </p:spPr>
      </p:pic>
      <p:pic>
        <p:nvPicPr>
          <p:cNvPr id="46" name="Graphic 45" descr="Computer with solid fill">
            <a:extLst>
              <a:ext uri="{FF2B5EF4-FFF2-40B4-BE49-F238E27FC236}">
                <a16:creationId xmlns:a16="http://schemas.microsoft.com/office/drawing/2014/main" id="{84F00043-8455-333E-0EE9-D115E60F9608}"/>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183026" y="5075490"/>
            <a:ext cx="461078" cy="1325563"/>
          </a:xfrm>
          <a:prstGeom prst="rect">
            <a:avLst/>
          </a:prstGeom>
        </p:spPr>
      </p:pic>
      <p:pic>
        <p:nvPicPr>
          <p:cNvPr id="47" name="Graphic 46" descr="Computer with solid fill">
            <a:extLst>
              <a:ext uri="{FF2B5EF4-FFF2-40B4-BE49-F238E27FC236}">
                <a16:creationId xmlns:a16="http://schemas.microsoft.com/office/drawing/2014/main" id="{5C7DC2CB-AAB1-1053-3D2C-595399D39832}"/>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618985" y="5075490"/>
            <a:ext cx="461078" cy="1325563"/>
          </a:xfrm>
          <a:prstGeom prst="rect">
            <a:avLst/>
          </a:prstGeom>
        </p:spPr>
      </p:pic>
      <p:pic>
        <p:nvPicPr>
          <p:cNvPr id="48" name="Graphic 47" descr="Computer with solid fill">
            <a:extLst>
              <a:ext uri="{FF2B5EF4-FFF2-40B4-BE49-F238E27FC236}">
                <a16:creationId xmlns:a16="http://schemas.microsoft.com/office/drawing/2014/main" id="{38A86E7A-4E23-069D-C713-E11B278504E7}"/>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054944" y="5075490"/>
            <a:ext cx="461078" cy="1325563"/>
          </a:xfrm>
          <a:prstGeom prst="rect">
            <a:avLst/>
          </a:prstGeom>
        </p:spPr>
      </p:pic>
      <p:pic>
        <p:nvPicPr>
          <p:cNvPr id="49" name="Graphic 48" descr="Computer with solid fill">
            <a:extLst>
              <a:ext uri="{FF2B5EF4-FFF2-40B4-BE49-F238E27FC236}">
                <a16:creationId xmlns:a16="http://schemas.microsoft.com/office/drawing/2014/main" id="{3B73D811-237C-4792-BF9B-C29E0ACF3123}"/>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490903" y="5075490"/>
            <a:ext cx="461078" cy="1325563"/>
          </a:xfrm>
          <a:prstGeom prst="rect">
            <a:avLst/>
          </a:prstGeom>
        </p:spPr>
      </p:pic>
      <p:pic>
        <p:nvPicPr>
          <p:cNvPr id="50" name="Graphic 49" descr="Computer with solid fill">
            <a:extLst>
              <a:ext uri="{FF2B5EF4-FFF2-40B4-BE49-F238E27FC236}">
                <a16:creationId xmlns:a16="http://schemas.microsoft.com/office/drawing/2014/main" id="{5D8F0337-E9B9-DCB1-94C4-C08A5452E072}"/>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926862" y="5075490"/>
            <a:ext cx="461078" cy="1325563"/>
          </a:xfrm>
          <a:prstGeom prst="rect">
            <a:avLst/>
          </a:prstGeom>
        </p:spPr>
      </p:pic>
      <p:pic>
        <p:nvPicPr>
          <p:cNvPr id="51" name="Graphic 50" descr="Computer with solid fill">
            <a:extLst>
              <a:ext uri="{FF2B5EF4-FFF2-40B4-BE49-F238E27FC236}">
                <a16:creationId xmlns:a16="http://schemas.microsoft.com/office/drawing/2014/main" id="{841520C5-8629-29B3-B84A-9C60BAE9BF5B}"/>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4362819" y="5075490"/>
            <a:ext cx="461078" cy="1325563"/>
          </a:xfrm>
          <a:prstGeom prst="rect">
            <a:avLst/>
          </a:prstGeom>
        </p:spPr>
      </p:pic>
      <p:sp>
        <p:nvSpPr>
          <p:cNvPr id="59" name="TextBox 58">
            <a:extLst>
              <a:ext uri="{FF2B5EF4-FFF2-40B4-BE49-F238E27FC236}">
                <a16:creationId xmlns:a16="http://schemas.microsoft.com/office/drawing/2014/main" id="{029C629A-F3A9-C2BE-FE51-B2699AB7CC0C}"/>
              </a:ext>
            </a:extLst>
          </p:cNvPr>
          <p:cNvSpPr txBox="1"/>
          <p:nvPr/>
        </p:nvSpPr>
        <p:spPr>
          <a:xfrm>
            <a:off x="1561946" y="6241871"/>
            <a:ext cx="2902998" cy="369332"/>
          </a:xfrm>
          <a:prstGeom prst="rect">
            <a:avLst/>
          </a:prstGeom>
          <a:noFill/>
        </p:spPr>
        <p:txBody>
          <a:bodyPr wrap="square" rtlCol="0">
            <a:spAutoFit/>
          </a:bodyPr>
          <a:lstStyle/>
          <a:p>
            <a:pPr algn="ctr"/>
            <a:r>
              <a:rPr lang="en-US" dirty="0"/>
              <a:t>Compute Nodes</a:t>
            </a:r>
          </a:p>
        </p:txBody>
      </p:sp>
      <p:sp>
        <p:nvSpPr>
          <p:cNvPr id="63" name="TextBox 62">
            <a:extLst>
              <a:ext uri="{FF2B5EF4-FFF2-40B4-BE49-F238E27FC236}">
                <a16:creationId xmlns:a16="http://schemas.microsoft.com/office/drawing/2014/main" id="{C3817EF8-44E0-D090-427E-69184BE03438}"/>
              </a:ext>
            </a:extLst>
          </p:cNvPr>
          <p:cNvSpPr txBox="1"/>
          <p:nvPr/>
        </p:nvSpPr>
        <p:spPr>
          <a:xfrm>
            <a:off x="9429393" y="4275927"/>
            <a:ext cx="2902998" cy="369332"/>
          </a:xfrm>
          <a:prstGeom prst="rect">
            <a:avLst/>
          </a:prstGeom>
          <a:noFill/>
        </p:spPr>
        <p:txBody>
          <a:bodyPr wrap="square" rtlCol="0">
            <a:spAutoFit/>
          </a:bodyPr>
          <a:lstStyle/>
          <a:p>
            <a:pPr algn="ctr"/>
            <a:r>
              <a:rPr lang="en-US" dirty="0"/>
              <a:t>Private Network</a:t>
            </a:r>
          </a:p>
        </p:txBody>
      </p:sp>
      <p:sp>
        <p:nvSpPr>
          <p:cNvPr id="15" name="Slide Number Placeholder 14">
            <a:extLst>
              <a:ext uri="{FF2B5EF4-FFF2-40B4-BE49-F238E27FC236}">
                <a16:creationId xmlns:a16="http://schemas.microsoft.com/office/drawing/2014/main" id="{D89779C9-AD0C-E674-4A1F-A1724BAE3F7D}"/>
              </a:ext>
            </a:extLst>
          </p:cNvPr>
          <p:cNvSpPr>
            <a:spLocks noGrp="1"/>
          </p:cNvSpPr>
          <p:nvPr>
            <p:ph type="sldNum" sz="quarter" idx="12"/>
          </p:nvPr>
        </p:nvSpPr>
        <p:spPr/>
        <p:txBody>
          <a:bodyPr/>
          <a:lstStyle/>
          <a:p>
            <a:fld id="{F606742C-631A-CB4E-A490-45C4369C55E7}" type="slidenum">
              <a:rPr lang="en-US" smtClean="0"/>
              <a:t>9</a:t>
            </a:fld>
            <a:endParaRPr lang="en-US"/>
          </a:p>
        </p:txBody>
      </p:sp>
      <p:sp>
        <p:nvSpPr>
          <p:cNvPr id="34" name="TextBox 33">
            <a:extLst>
              <a:ext uri="{FF2B5EF4-FFF2-40B4-BE49-F238E27FC236}">
                <a16:creationId xmlns:a16="http://schemas.microsoft.com/office/drawing/2014/main" id="{70BB4D7E-6CE6-A0D7-4530-7D40D8B87168}"/>
              </a:ext>
            </a:extLst>
          </p:cNvPr>
          <p:cNvSpPr txBox="1"/>
          <p:nvPr/>
        </p:nvSpPr>
        <p:spPr>
          <a:xfrm>
            <a:off x="3561746" y="1593530"/>
            <a:ext cx="3442418" cy="646331"/>
          </a:xfrm>
          <a:prstGeom prst="rect">
            <a:avLst/>
          </a:prstGeom>
          <a:noFill/>
        </p:spPr>
        <p:txBody>
          <a:bodyPr wrap="square" rtlCol="0">
            <a:spAutoFit/>
          </a:bodyPr>
          <a:lstStyle/>
          <a:p>
            <a:pPr algn="ctr"/>
            <a:r>
              <a:rPr lang="en-US" dirty="0"/>
              <a:t>Public Network (AKA the Internet)</a:t>
            </a:r>
          </a:p>
        </p:txBody>
      </p:sp>
      <p:cxnSp>
        <p:nvCxnSpPr>
          <p:cNvPr id="22" name="Curved Connector 21">
            <a:extLst>
              <a:ext uri="{FF2B5EF4-FFF2-40B4-BE49-F238E27FC236}">
                <a16:creationId xmlns:a16="http://schemas.microsoft.com/office/drawing/2014/main" id="{0A81B866-9CBE-662F-29EB-2FD49F148384}"/>
              </a:ext>
            </a:extLst>
          </p:cNvPr>
          <p:cNvCxnSpPr>
            <a:cxnSpLocks/>
          </p:cNvCxnSpPr>
          <p:nvPr/>
        </p:nvCxnSpPr>
        <p:spPr>
          <a:xfrm rot="10800000" flipV="1">
            <a:off x="2986775" y="2377610"/>
            <a:ext cx="4830434" cy="1"/>
          </a:xfrm>
          <a:prstGeom prst="curvedConnector3">
            <a:avLst>
              <a:gd name="adj1" fmla="val 50000"/>
            </a:avLst>
          </a:prstGeom>
          <a:ln w="44450">
            <a:solidFill>
              <a:schemeClr val="accent1"/>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7" name="Graphic 6" descr="Office worker female outline">
            <a:extLst>
              <a:ext uri="{FF2B5EF4-FFF2-40B4-BE49-F238E27FC236}">
                <a16:creationId xmlns:a16="http://schemas.microsoft.com/office/drawing/2014/main" id="{0FE2EC23-4FFD-8B01-299C-CC0BB57163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0181" y="4748149"/>
            <a:ext cx="1540512" cy="1540512"/>
          </a:xfrm>
          <a:prstGeom prst="rect">
            <a:avLst/>
          </a:prstGeom>
        </p:spPr>
      </p:pic>
      <p:cxnSp>
        <p:nvCxnSpPr>
          <p:cNvPr id="8" name="Curved Connector 7">
            <a:extLst>
              <a:ext uri="{FF2B5EF4-FFF2-40B4-BE49-F238E27FC236}">
                <a16:creationId xmlns:a16="http://schemas.microsoft.com/office/drawing/2014/main" id="{886CF88F-E23D-0F26-F47D-8A8DC48B9D11}"/>
              </a:ext>
            </a:extLst>
          </p:cNvPr>
          <p:cNvCxnSpPr>
            <a:cxnSpLocks/>
            <a:stCxn id="14" idx="2"/>
            <a:endCxn id="7" idx="0"/>
          </p:cNvCxnSpPr>
          <p:nvPr/>
        </p:nvCxnSpPr>
        <p:spPr>
          <a:xfrm rot="5400000">
            <a:off x="8931855" y="3687618"/>
            <a:ext cx="1149113" cy="971948"/>
          </a:xfrm>
          <a:prstGeom prst="curvedConnector3">
            <a:avLst>
              <a:gd name="adj1" fmla="val 70356"/>
            </a:avLst>
          </a:prstGeom>
          <a:ln w="44450">
            <a:solidFill>
              <a:schemeClr val="accent2"/>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A34CEF21-2905-6E70-7919-64B8EA752DF0}"/>
              </a:ext>
            </a:extLst>
          </p:cNvPr>
          <p:cNvSpPr txBox="1"/>
          <p:nvPr/>
        </p:nvSpPr>
        <p:spPr>
          <a:xfrm>
            <a:off x="7568938" y="6253063"/>
            <a:ext cx="2902998" cy="369332"/>
          </a:xfrm>
          <a:prstGeom prst="rect">
            <a:avLst/>
          </a:prstGeom>
          <a:noFill/>
        </p:spPr>
        <p:txBody>
          <a:bodyPr wrap="square" rtlCol="0">
            <a:spAutoFit/>
          </a:bodyPr>
          <a:lstStyle/>
          <a:p>
            <a:pPr algn="ctr"/>
            <a:r>
              <a:rPr lang="en-US" dirty="0"/>
              <a:t>Job Scheduler</a:t>
            </a:r>
          </a:p>
        </p:txBody>
      </p:sp>
      <p:pic>
        <p:nvPicPr>
          <p:cNvPr id="3" name="Picture 2" descr="A screenshot of a computer&#10;&#10;AI-generated content may be incorrect.">
            <a:extLst>
              <a:ext uri="{FF2B5EF4-FFF2-40B4-BE49-F238E27FC236}">
                <a16:creationId xmlns:a16="http://schemas.microsoft.com/office/drawing/2014/main" id="{412D7950-7AE7-3292-DF1E-B1D9296B31D0}"/>
              </a:ext>
            </a:extLst>
          </p:cNvPr>
          <p:cNvPicPr>
            <a:picLocks noChangeAspect="1"/>
          </p:cNvPicPr>
          <p:nvPr/>
        </p:nvPicPr>
        <p:blipFill>
          <a:blip r:embed="rId6"/>
          <a:stretch>
            <a:fillRect/>
          </a:stretch>
        </p:blipFill>
        <p:spPr>
          <a:xfrm>
            <a:off x="8009634" y="447436"/>
            <a:ext cx="4005157" cy="2884055"/>
          </a:xfrm>
          <a:prstGeom prst="rect">
            <a:avLst/>
          </a:prstGeom>
        </p:spPr>
      </p:pic>
      <p:pic>
        <p:nvPicPr>
          <p:cNvPr id="6" name="Graphic 5" descr="Computer with solid fill">
            <a:extLst>
              <a:ext uri="{FF2B5EF4-FFF2-40B4-BE49-F238E27FC236}">
                <a16:creationId xmlns:a16="http://schemas.microsoft.com/office/drawing/2014/main" id="{B5EC2CCD-EAF4-775A-5809-150C362B4F75}"/>
              </a:ext>
            </a:extLst>
          </p:cNvPr>
          <p:cNvPicPr>
            <a:picLocks noChangeAspect="1"/>
          </p:cNvPicPr>
          <p:nvPr/>
        </p:nvPicPr>
        <p:blipFill>
          <a:blip>
            <a:extLst>
              <a:ext uri="{96DAC541-7B7A-43D3-8B79-37D633B846F1}">
                <asvg:svgBlip xmlns:asvg="http://schemas.microsoft.com/office/drawing/2016/SVG/main" r:embed="rId7"/>
              </a:ext>
            </a:extLst>
          </a:blip>
          <a:srcRect l="65995"/>
          <a:stretch/>
        </p:blipFill>
        <p:spPr>
          <a:xfrm>
            <a:off x="5732865" y="3206576"/>
            <a:ext cx="461188" cy="1325880"/>
          </a:xfrm>
          <a:prstGeom prst="rect">
            <a:avLst/>
          </a:prstGeom>
        </p:spPr>
      </p:pic>
      <p:pic>
        <p:nvPicPr>
          <p:cNvPr id="9" name="Graphic 8" descr="Computer with solid fill">
            <a:extLst>
              <a:ext uri="{FF2B5EF4-FFF2-40B4-BE49-F238E27FC236}">
                <a16:creationId xmlns:a16="http://schemas.microsoft.com/office/drawing/2014/main" id="{B0A31C8C-E7AE-9AEA-7D8F-EA442764F6B8}"/>
              </a:ext>
            </a:extLst>
          </p:cNvPr>
          <p:cNvPicPr>
            <a:picLocks noChangeAspect="1"/>
          </p:cNvPicPr>
          <p:nvPr/>
        </p:nvPicPr>
        <p:blipFill>
          <a:blip>
            <a:extLst>
              <a:ext uri="{96DAC541-7B7A-43D3-8B79-37D633B846F1}">
                <asvg:svgBlip xmlns:asvg="http://schemas.microsoft.com/office/drawing/2016/SVG/main" r:embed="rId7"/>
              </a:ext>
            </a:extLst>
          </a:blip>
          <a:srcRect l="65995"/>
          <a:stretch/>
        </p:blipFill>
        <p:spPr>
          <a:xfrm>
            <a:off x="6168824" y="3206576"/>
            <a:ext cx="461188" cy="1325880"/>
          </a:xfrm>
          <a:prstGeom prst="rect">
            <a:avLst/>
          </a:prstGeom>
        </p:spPr>
      </p:pic>
      <p:pic>
        <p:nvPicPr>
          <p:cNvPr id="10" name="Graphic 9" descr="Computer with solid fill">
            <a:extLst>
              <a:ext uri="{FF2B5EF4-FFF2-40B4-BE49-F238E27FC236}">
                <a16:creationId xmlns:a16="http://schemas.microsoft.com/office/drawing/2014/main" id="{B6591E12-6051-C729-7646-E7259548BF9B}"/>
              </a:ext>
            </a:extLst>
          </p:cNvPr>
          <p:cNvPicPr>
            <a:picLocks noChangeAspect="1"/>
          </p:cNvPicPr>
          <p:nvPr/>
        </p:nvPicPr>
        <p:blipFill>
          <a:blip>
            <a:extLst>
              <a:ext uri="{96DAC541-7B7A-43D3-8B79-37D633B846F1}">
                <asvg:svgBlip xmlns:asvg="http://schemas.microsoft.com/office/drawing/2016/SVG/main" r:embed="rId7"/>
              </a:ext>
            </a:extLst>
          </a:blip>
          <a:srcRect l="65995"/>
          <a:stretch/>
        </p:blipFill>
        <p:spPr>
          <a:xfrm>
            <a:off x="6604783" y="3206576"/>
            <a:ext cx="461188" cy="1325880"/>
          </a:xfrm>
          <a:prstGeom prst="rect">
            <a:avLst/>
          </a:prstGeom>
        </p:spPr>
      </p:pic>
      <p:pic>
        <p:nvPicPr>
          <p:cNvPr id="12" name="Graphic 11" descr="Computer with solid fill">
            <a:extLst>
              <a:ext uri="{FF2B5EF4-FFF2-40B4-BE49-F238E27FC236}">
                <a16:creationId xmlns:a16="http://schemas.microsoft.com/office/drawing/2014/main" id="{92536893-33DC-A080-7D32-77EC94D87967}"/>
              </a:ext>
            </a:extLst>
          </p:cNvPr>
          <p:cNvPicPr>
            <a:picLocks noChangeAspect="1"/>
          </p:cNvPicPr>
          <p:nvPr/>
        </p:nvPicPr>
        <p:blipFill>
          <a:blip>
            <a:extLst>
              <a:ext uri="{96DAC541-7B7A-43D3-8B79-37D633B846F1}">
                <asvg:svgBlip xmlns:asvg="http://schemas.microsoft.com/office/drawing/2016/SVG/main" r:embed="rId7"/>
              </a:ext>
            </a:extLst>
          </a:blip>
          <a:srcRect l="65995"/>
          <a:stretch/>
        </p:blipFill>
        <p:spPr>
          <a:xfrm>
            <a:off x="7040742" y="3206576"/>
            <a:ext cx="461188" cy="1325880"/>
          </a:xfrm>
          <a:prstGeom prst="rect">
            <a:avLst/>
          </a:prstGeom>
        </p:spPr>
      </p:pic>
      <p:sp>
        <p:nvSpPr>
          <p:cNvPr id="17" name="TextBox 16">
            <a:extLst>
              <a:ext uri="{FF2B5EF4-FFF2-40B4-BE49-F238E27FC236}">
                <a16:creationId xmlns:a16="http://schemas.microsoft.com/office/drawing/2014/main" id="{49E7EB1C-DE32-B57A-C474-B0DC68DAFF2A}"/>
              </a:ext>
            </a:extLst>
          </p:cNvPr>
          <p:cNvSpPr txBox="1"/>
          <p:nvPr/>
        </p:nvSpPr>
        <p:spPr>
          <a:xfrm>
            <a:off x="5174513" y="4311042"/>
            <a:ext cx="2902998" cy="369332"/>
          </a:xfrm>
          <a:prstGeom prst="rect">
            <a:avLst/>
          </a:prstGeom>
          <a:noFill/>
        </p:spPr>
        <p:txBody>
          <a:bodyPr wrap="square" rtlCol="0">
            <a:spAutoFit/>
          </a:bodyPr>
          <a:lstStyle/>
          <a:p>
            <a:pPr algn="ctr"/>
            <a:r>
              <a:rPr lang="en-US" dirty="0"/>
              <a:t>Login Nodes</a:t>
            </a:r>
          </a:p>
        </p:txBody>
      </p:sp>
      <p:cxnSp>
        <p:nvCxnSpPr>
          <p:cNvPr id="18" name="Curved Connector 17">
            <a:extLst>
              <a:ext uri="{FF2B5EF4-FFF2-40B4-BE49-F238E27FC236}">
                <a16:creationId xmlns:a16="http://schemas.microsoft.com/office/drawing/2014/main" id="{E63BFC7B-CBA1-3E50-B690-077B49DBFB64}"/>
              </a:ext>
            </a:extLst>
          </p:cNvPr>
          <p:cNvCxnSpPr>
            <a:cxnSpLocks/>
            <a:stCxn id="14" idx="1"/>
          </p:cNvCxnSpPr>
          <p:nvPr/>
        </p:nvCxnSpPr>
        <p:spPr>
          <a:xfrm rot="10800000" flipV="1">
            <a:off x="7591544" y="3414369"/>
            <a:ext cx="949343" cy="477591"/>
          </a:xfrm>
          <a:prstGeom prst="curvedConnector3">
            <a:avLst>
              <a:gd name="adj1" fmla="val 50000"/>
            </a:avLst>
          </a:prstGeom>
          <a:ln w="44450">
            <a:solidFill>
              <a:schemeClr val="accent2"/>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7367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199BB-E1FE-ECC3-16B6-07C5E74A3198}"/>
              </a:ext>
            </a:extLst>
          </p:cNvPr>
          <p:cNvSpPr>
            <a:spLocks noGrp="1"/>
          </p:cNvSpPr>
          <p:nvPr>
            <p:ph type="title"/>
          </p:nvPr>
        </p:nvSpPr>
        <p:spPr/>
        <p:txBody>
          <a:bodyPr/>
          <a:lstStyle/>
          <a:p>
            <a:r>
              <a:rPr lang="en-US" dirty="0"/>
              <a:t>SCC Organization</a:t>
            </a:r>
          </a:p>
        </p:txBody>
      </p:sp>
      <p:sp>
        <p:nvSpPr>
          <p:cNvPr id="3" name="Content Placeholder 2">
            <a:extLst>
              <a:ext uri="{FF2B5EF4-FFF2-40B4-BE49-F238E27FC236}">
                <a16:creationId xmlns:a16="http://schemas.microsoft.com/office/drawing/2014/main" id="{44A5F46C-BEF3-3C84-6016-E58A17196DFF}"/>
              </a:ext>
            </a:extLst>
          </p:cNvPr>
          <p:cNvSpPr>
            <a:spLocks noGrp="1"/>
          </p:cNvSpPr>
          <p:nvPr>
            <p:ph idx="1"/>
          </p:nvPr>
        </p:nvSpPr>
        <p:spPr/>
        <p:txBody>
          <a:bodyPr>
            <a:normAutofit/>
          </a:bodyPr>
          <a:lstStyle/>
          <a:p>
            <a:r>
              <a:rPr lang="en-US" dirty="0"/>
              <a:t>The SCC is organized around a “projects” framework</a:t>
            </a:r>
          </a:p>
          <a:p>
            <a:pPr lvl="1"/>
            <a:r>
              <a:rPr lang="en-US" dirty="0"/>
              <a:t>SCC “</a:t>
            </a:r>
            <a:r>
              <a:rPr lang="en-US" b="1" dirty="0"/>
              <a:t>projects</a:t>
            </a:r>
            <a:r>
              <a:rPr lang="en-US" dirty="0"/>
              <a:t>” are an </a:t>
            </a:r>
            <a:r>
              <a:rPr lang="en-US" b="1" dirty="0"/>
              <a:t>organizational entity </a:t>
            </a:r>
            <a:r>
              <a:rPr lang="en-US" dirty="0"/>
              <a:t>administered by a Principal Investigator typically devoted to a single laboratory, a single experiment, a single grant, etc.</a:t>
            </a:r>
          </a:p>
          <a:p>
            <a:pPr lvl="1"/>
            <a:r>
              <a:rPr lang="en-US" dirty="0"/>
              <a:t>”projects” can only be opened by BU </a:t>
            </a:r>
            <a:r>
              <a:rPr lang="en-US" b="1" dirty="0"/>
              <a:t>faculty members.</a:t>
            </a:r>
          </a:p>
          <a:p>
            <a:pPr lvl="1"/>
            <a:r>
              <a:rPr lang="en-US" dirty="0"/>
              <a:t>“projects” are assigned 1TB of </a:t>
            </a:r>
            <a:r>
              <a:rPr lang="en-US" b="1" dirty="0"/>
              <a:t>storage space </a:t>
            </a:r>
            <a:r>
              <a:rPr lang="en-US" dirty="0"/>
              <a:t>and more can be requested. Additional space may come at a cost.</a:t>
            </a:r>
          </a:p>
          <a:p>
            <a:pPr lvl="1"/>
            <a:r>
              <a:rPr lang="en-US" dirty="0"/>
              <a:t>“projects” are also allotted a </a:t>
            </a:r>
            <a:r>
              <a:rPr lang="en-US" b="1" dirty="0"/>
              <a:t>“computing” budget </a:t>
            </a:r>
            <a:r>
              <a:rPr lang="en-US" dirty="0"/>
              <a:t>called SUs. Each project is given a 10000 SU budget by default and more can be requested.</a:t>
            </a:r>
          </a:p>
          <a:p>
            <a:pPr lvl="2"/>
            <a:r>
              <a:rPr lang="en-US" dirty="0"/>
              <a:t>SUs are </a:t>
            </a:r>
            <a:r>
              <a:rPr lang="en-US" i="1" dirty="0"/>
              <a:t>free. </a:t>
            </a:r>
            <a:r>
              <a:rPr lang="en-US" dirty="0"/>
              <a:t>They are essentially imaginary dollars to help us account for who is using the SCC the most.</a:t>
            </a:r>
          </a:p>
          <a:p>
            <a:pPr lvl="2"/>
            <a:r>
              <a:rPr lang="en-US" dirty="0"/>
              <a:t>1 SU = using 1 CPU/core for 1 hour.</a:t>
            </a:r>
          </a:p>
        </p:txBody>
      </p:sp>
      <p:sp>
        <p:nvSpPr>
          <p:cNvPr id="4" name="Slide Number Placeholder 3">
            <a:extLst>
              <a:ext uri="{FF2B5EF4-FFF2-40B4-BE49-F238E27FC236}">
                <a16:creationId xmlns:a16="http://schemas.microsoft.com/office/drawing/2014/main" id="{DDE80460-6D40-58A2-1BAA-A7B7D24EB02F}"/>
              </a:ext>
            </a:extLst>
          </p:cNvPr>
          <p:cNvSpPr>
            <a:spLocks noGrp="1"/>
          </p:cNvSpPr>
          <p:nvPr>
            <p:ph type="sldNum" sz="quarter" idx="12"/>
          </p:nvPr>
        </p:nvSpPr>
        <p:spPr/>
        <p:txBody>
          <a:bodyPr/>
          <a:lstStyle/>
          <a:p>
            <a:fld id="{F606742C-631A-CB4E-A490-45C4369C55E7}" type="slidenum">
              <a:rPr lang="en-US" smtClean="0"/>
              <a:t>10</a:t>
            </a:fld>
            <a:endParaRPr lang="en-US"/>
          </a:p>
        </p:txBody>
      </p:sp>
    </p:spTree>
    <p:extLst>
      <p:ext uri="{BB962C8B-B14F-4D97-AF65-F5344CB8AC3E}">
        <p14:creationId xmlns:p14="http://schemas.microsoft.com/office/powerpoint/2010/main" val="308381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F5FA-7B22-0D64-7DB2-3EB15B70C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5A082-9026-3A9B-BE3B-728807CF6F0C}"/>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9CBDA4AE-58F1-BE92-D46B-AE7A7971C9D2}"/>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47A09DE0-CAB0-6D68-1854-0ED10EE7ED9C}"/>
              </a:ext>
            </a:extLst>
          </p:cNvPr>
          <p:cNvSpPr/>
          <p:nvPr/>
        </p:nvSpPr>
        <p:spPr>
          <a:xfrm>
            <a:off x="566057" y="1480820"/>
            <a:ext cx="7785463" cy="117348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4E02CA1-13F8-9F70-8758-273B608CA5D5}"/>
              </a:ext>
            </a:extLst>
          </p:cNvPr>
          <p:cNvSpPr/>
          <p:nvPr/>
        </p:nvSpPr>
        <p:spPr>
          <a:xfrm>
            <a:off x="566057" y="2994660"/>
            <a:ext cx="7785463" cy="310134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033C2B0-8F84-15C9-214C-F45FBC512A31}"/>
              </a:ext>
            </a:extLst>
          </p:cNvPr>
          <p:cNvSpPr>
            <a:spLocks noGrp="1"/>
          </p:cNvSpPr>
          <p:nvPr>
            <p:ph type="sldNum" sz="quarter" idx="12"/>
          </p:nvPr>
        </p:nvSpPr>
        <p:spPr/>
        <p:txBody>
          <a:bodyPr/>
          <a:lstStyle/>
          <a:p>
            <a:fld id="{F606742C-631A-CB4E-A490-45C4369C55E7}" type="slidenum">
              <a:rPr lang="en-US" smtClean="0"/>
              <a:t>11</a:t>
            </a:fld>
            <a:endParaRPr lang="en-US"/>
          </a:p>
        </p:txBody>
      </p:sp>
    </p:spTree>
    <p:extLst>
      <p:ext uri="{BB962C8B-B14F-4D97-AF65-F5344CB8AC3E}">
        <p14:creationId xmlns:p14="http://schemas.microsoft.com/office/powerpoint/2010/main" val="31057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3949-8878-EB66-2ED5-3E4C01982572}"/>
              </a:ext>
            </a:extLst>
          </p:cNvPr>
          <p:cNvSpPr>
            <a:spLocks noGrp="1"/>
          </p:cNvSpPr>
          <p:nvPr>
            <p:ph type="title"/>
          </p:nvPr>
        </p:nvSpPr>
        <p:spPr/>
        <p:txBody>
          <a:bodyPr/>
          <a:lstStyle/>
          <a:p>
            <a:r>
              <a:rPr lang="en-US" dirty="0"/>
              <a:t>SCC OnDemand</a:t>
            </a:r>
          </a:p>
        </p:txBody>
      </p:sp>
      <p:sp>
        <p:nvSpPr>
          <p:cNvPr id="3" name="Content Placeholder 2">
            <a:extLst>
              <a:ext uri="{FF2B5EF4-FFF2-40B4-BE49-F238E27FC236}">
                <a16:creationId xmlns:a16="http://schemas.microsoft.com/office/drawing/2014/main" id="{3F160134-760C-5C53-1E3E-7B70721384FA}"/>
              </a:ext>
            </a:extLst>
          </p:cNvPr>
          <p:cNvSpPr>
            <a:spLocks noGrp="1"/>
          </p:cNvSpPr>
          <p:nvPr>
            <p:ph idx="1"/>
          </p:nvPr>
        </p:nvSpPr>
        <p:spPr/>
        <p:txBody>
          <a:bodyPr/>
          <a:lstStyle/>
          <a:p>
            <a:r>
              <a:rPr lang="en-US" dirty="0"/>
              <a:t>This is our recommended user interface for interacting with the SCC</a:t>
            </a:r>
          </a:p>
          <a:p>
            <a:r>
              <a:rPr lang="en-US" dirty="0"/>
              <a:t>It is a web portal that facilitates access to SCC resources</a:t>
            </a:r>
          </a:p>
          <a:p>
            <a:r>
              <a:rPr lang="en-US" dirty="0"/>
              <a:t>Accessible via the webpage:</a:t>
            </a:r>
          </a:p>
          <a:p>
            <a:pPr lvl="1"/>
            <a:r>
              <a:rPr lang="en-US" dirty="0" err="1">
                <a:hlinkClick r:id="rId2"/>
              </a:rPr>
              <a:t>scc-ondemand.bu.edu</a:t>
            </a:r>
            <a:endParaRPr lang="en-US" dirty="0"/>
          </a:p>
          <a:p>
            <a:r>
              <a:rPr lang="en-US" dirty="0"/>
              <a:t>Checkout our online documentation on SCC OnDemand here:</a:t>
            </a:r>
          </a:p>
          <a:p>
            <a:pPr lvl="1"/>
            <a:r>
              <a:rPr lang="en-US" dirty="0">
                <a:hlinkClick r:id="rId3"/>
              </a:rPr>
              <a:t>https://</a:t>
            </a:r>
            <a:r>
              <a:rPr lang="en-US" dirty="0" err="1">
                <a:hlinkClick r:id="rId3"/>
              </a:rPr>
              <a:t>www.bu.edu</a:t>
            </a:r>
            <a:r>
              <a:rPr lang="en-US" dirty="0">
                <a:hlinkClick r:id="rId3"/>
              </a:rPr>
              <a:t>/tech/support/research/system-usage/connect-</a:t>
            </a:r>
            <a:r>
              <a:rPr lang="en-US" dirty="0" err="1">
                <a:hlinkClick r:id="rId3"/>
              </a:rPr>
              <a:t>scc</a:t>
            </a:r>
            <a:r>
              <a:rPr lang="en-US" dirty="0">
                <a:hlinkClick r:id="rId3"/>
              </a:rPr>
              <a:t>/</a:t>
            </a:r>
            <a:r>
              <a:rPr lang="en-US" dirty="0" err="1">
                <a:hlinkClick r:id="rId3"/>
              </a:rPr>
              <a:t>scc-ondemand</a:t>
            </a:r>
            <a:r>
              <a:rPr lang="en-US" dirty="0">
                <a:hlinkClick r:id="rId3"/>
              </a:rPr>
              <a:t>/</a:t>
            </a:r>
            <a:endParaRPr lang="en-US" dirty="0"/>
          </a:p>
        </p:txBody>
      </p:sp>
      <p:sp>
        <p:nvSpPr>
          <p:cNvPr id="4" name="Slide Number Placeholder 3">
            <a:extLst>
              <a:ext uri="{FF2B5EF4-FFF2-40B4-BE49-F238E27FC236}">
                <a16:creationId xmlns:a16="http://schemas.microsoft.com/office/drawing/2014/main" id="{779C0C6C-B8AC-0DFD-537A-9A11C502419E}"/>
              </a:ext>
            </a:extLst>
          </p:cNvPr>
          <p:cNvSpPr>
            <a:spLocks noGrp="1"/>
          </p:cNvSpPr>
          <p:nvPr>
            <p:ph type="sldNum" sz="quarter" idx="12"/>
          </p:nvPr>
        </p:nvSpPr>
        <p:spPr/>
        <p:txBody>
          <a:bodyPr/>
          <a:lstStyle/>
          <a:p>
            <a:fld id="{F606742C-631A-CB4E-A490-45C4369C55E7}" type="slidenum">
              <a:rPr lang="en-US" smtClean="0"/>
              <a:t>12</a:t>
            </a:fld>
            <a:endParaRPr lang="en-US"/>
          </a:p>
        </p:txBody>
      </p:sp>
    </p:spTree>
    <p:extLst>
      <p:ext uri="{BB962C8B-B14F-4D97-AF65-F5344CB8AC3E}">
        <p14:creationId xmlns:p14="http://schemas.microsoft.com/office/powerpoint/2010/main" val="1641347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CC4CF7-39F1-E42E-94BD-347E1A5279EA}"/>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a:extLst>
              <a:ext uri="{FF2B5EF4-FFF2-40B4-BE49-F238E27FC236}">
                <a16:creationId xmlns:a16="http://schemas.microsoft.com/office/drawing/2014/main" id="{C55EA544-2518-2565-0BD5-61027572F6CC}"/>
              </a:ext>
            </a:extLst>
          </p:cNvPr>
          <p:cNvPicPr>
            <a:picLocks noChangeAspect="1"/>
          </p:cNvPicPr>
          <p:nvPr/>
        </p:nvPicPr>
        <p:blipFill>
          <a:blip r:embed="rId3"/>
          <a:srcRect t="387" b="8537"/>
          <a:stretch>
            <a:fillRect/>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A4FB8ED0-C25B-866F-23A8-495339EC1A9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smtClean="0">
                <a:solidFill>
                  <a:srgbClr val="FFFFFF"/>
                </a:solidFill>
              </a:rPr>
              <a:pPr>
                <a:spcAft>
                  <a:spcPts val="600"/>
                </a:spcAft>
              </a:pPr>
              <a:t>13</a:t>
            </a:fld>
            <a:endParaRPr lang="en-US">
              <a:solidFill>
                <a:srgbClr val="FFFFFF"/>
              </a:solidFill>
            </a:endParaRPr>
          </a:p>
        </p:txBody>
      </p:sp>
    </p:spTree>
    <p:extLst>
      <p:ext uri="{BB962C8B-B14F-4D97-AF65-F5344CB8AC3E}">
        <p14:creationId xmlns:p14="http://schemas.microsoft.com/office/powerpoint/2010/main" val="576443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1F2DD5C-A20E-6158-B953-C40A9823DFE7}"/>
              </a:ext>
            </a:extLst>
          </p:cNvPr>
          <p:cNvPicPr>
            <a:picLocks noChangeAspect="1"/>
          </p:cNvPicPr>
          <p:nvPr/>
        </p:nvPicPr>
        <p:blipFill>
          <a:blip r:embed="rId3">
            <a:alphaModFix amt="35000"/>
          </a:blip>
          <a:srcRect t="378" b="8529"/>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5ADE4EA-142D-D796-BB7C-845BE9F6C88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F606742C-631A-CB4E-A490-45C4369C55E7}" type="slidenum">
              <a:rPr lang="en-US">
                <a:solidFill>
                  <a:srgbClr val="FFFFFF"/>
                </a:solidFill>
              </a:rPr>
              <a:pPr defTabSz="457200">
                <a:spcAft>
                  <a:spcPts val="600"/>
                </a:spcAft>
              </a:pPr>
              <a:t>14</a:t>
            </a:fld>
            <a:endParaRPr lang="en-US">
              <a:solidFill>
                <a:srgbClr val="FFFFFF"/>
              </a:solidFill>
            </a:endParaRPr>
          </a:p>
        </p:txBody>
      </p:sp>
      <p:cxnSp>
        <p:nvCxnSpPr>
          <p:cNvPr id="12" name="Straight Arrow Connector 11">
            <a:extLst>
              <a:ext uri="{FF2B5EF4-FFF2-40B4-BE49-F238E27FC236}">
                <a16:creationId xmlns:a16="http://schemas.microsoft.com/office/drawing/2014/main" id="{95A464B6-9D3E-3FE9-7810-D72207A450FF}"/>
              </a:ext>
            </a:extLst>
          </p:cNvPr>
          <p:cNvCxnSpPr>
            <a:cxnSpLocks/>
          </p:cNvCxnSpPr>
          <p:nvPr/>
        </p:nvCxnSpPr>
        <p:spPr>
          <a:xfrm flipH="1" flipV="1">
            <a:off x="2797629" y="1300903"/>
            <a:ext cx="1589314" cy="136094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975B4C2A-78FE-9C16-40BC-7A5B98E86A6C}"/>
              </a:ext>
            </a:extLst>
          </p:cNvPr>
          <p:cNvPicPr>
            <a:picLocks noChangeAspect="1"/>
          </p:cNvPicPr>
          <p:nvPr/>
        </p:nvPicPr>
        <p:blipFill>
          <a:blip r:embed="rId3"/>
          <a:srcRect l="18214" t="12090" r="75714" b="82488"/>
          <a:stretch>
            <a:fillRect/>
          </a:stretch>
        </p:blipFill>
        <p:spPr>
          <a:xfrm>
            <a:off x="2220687" y="892629"/>
            <a:ext cx="740228" cy="408274"/>
          </a:xfrm>
          <a:prstGeom prst="rect">
            <a:avLst/>
          </a:prstGeom>
        </p:spPr>
      </p:pic>
      <p:sp>
        <p:nvSpPr>
          <p:cNvPr id="20" name="TextBox 19">
            <a:extLst>
              <a:ext uri="{FF2B5EF4-FFF2-40B4-BE49-F238E27FC236}">
                <a16:creationId xmlns:a16="http://schemas.microsoft.com/office/drawing/2014/main" id="{AB94E4C5-7FE5-61BE-69B8-3EE2D1800EC6}"/>
              </a:ext>
            </a:extLst>
          </p:cNvPr>
          <p:cNvSpPr txBox="1"/>
          <p:nvPr/>
        </p:nvSpPr>
        <p:spPr>
          <a:xfrm>
            <a:off x="4299857" y="2457710"/>
            <a:ext cx="5410200" cy="2860358"/>
          </a:xfrm>
          <a:prstGeom prst="roundRect">
            <a:avLst/>
          </a:prstGeom>
          <a:solidFill>
            <a:schemeClr val="accent1"/>
          </a:solidFill>
        </p:spPr>
        <p:txBody>
          <a:bodyPr wrap="square" rtlCol="0">
            <a:spAutoFit/>
          </a:bodyPr>
          <a:lstStyle/>
          <a:p>
            <a:r>
              <a:rPr lang="en-US" dirty="0">
                <a:solidFill>
                  <a:schemeClr val="bg1"/>
                </a:solidFill>
              </a:rPr>
              <a:t>File Manager</a:t>
            </a:r>
          </a:p>
          <a:p>
            <a:pPr marL="742950" lvl="1" indent="-285750">
              <a:buFont typeface="Arial" panose="020B0604020202020204" pitchFamily="34" charset="0"/>
              <a:buChar char="•"/>
            </a:pPr>
            <a:r>
              <a:rPr lang="en-US" dirty="0">
                <a:solidFill>
                  <a:schemeClr val="bg1"/>
                </a:solidFill>
              </a:rPr>
              <a:t>The SCC OnDemand version of the MacOS’s ”Finder” or Windows’ “File Explorer” applications</a:t>
            </a:r>
          </a:p>
          <a:p>
            <a:pPr marL="742950" lvl="1" indent="-285750">
              <a:buFont typeface="Arial" panose="020B0604020202020204" pitchFamily="34" charset="0"/>
              <a:buChar char="•"/>
            </a:pPr>
            <a:r>
              <a:rPr lang="en-US" dirty="0">
                <a:solidFill>
                  <a:schemeClr val="bg1"/>
                </a:solidFill>
              </a:rPr>
              <a:t>Allows you to look at, download, rename, move, copy, delete files that are on the SCC</a:t>
            </a:r>
          </a:p>
          <a:p>
            <a:pPr marL="742950" lvl="1" indent="-285750">
              <a:buFont typeface="Arial" panose="020B0604020202020204" pitchFamily="34" charset="0"/>
              <a:buChar char="•"/>
            </a:pPr>
            <a:r>
              <a:rPr lang="en-US" dirty="0">
                <a:solidFill>
                  <a:schemeClr val="bg1"/>
                </a:solidFill>
              </a:rPr>
              <a:t>Opens a new tab</a:t>
            </a:r>
          </a:p>
          <a:p>
            <a:endParaRPr lang="en-US" dirty="0">
              <a:solidFill>
                <a:schemeClr val="bg1"/>
              </a:solidFill>
            </a:endParaRPr>
          </a:p>
        </p:txBody>
      </p:sp>
    </p:spTree>
    <p:extLst>
      <p:ext uri="{BB962C8B-B14F-4D97-AF65-F5344CB8AC3E}">
        <p14:creationId xmlns:p14="http://schemas.microsoft.com/office/powerpoint/2010/main" val="3513795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204758-269B-59CA-897F-6191F5D3A85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2097345-3249-BE1C-CE27-24E9A49531A2}"/>
              </a:ext>
            </a:extLst>
          </p:cNvPr>
          <p:cNvPicPr>
            <a:picLocks noChangeAspect="1"/>
          </p:cNvPicPr>
          <p:nvPr/>
        </p:nvPicPr>
        <p:blipFill>
          <a:blip r:embed="rId3">
            <a:alphaModFix amt="35000"/>
          </a:blip>
          <a:srcRect t="378" b="8529"/>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2C860AF0-C691-359F-3ABD-2C91172B9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CC64BA2-DF25-46CE-8CF7-0DDB835F672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AA1295-760E-855D-4D7A-B6FA9530779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F57B39D-2DBC-9C3D-594F-1B49190501A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F606742C-631A-CB4E-A490-45C4369C55E7}" type="slidenum">
              <a:rPr lang="en-US">
                <a:solidFill>
                  <a:srgbClr val="FFFFFF"/>
                </a:solidFill>
              </a:rPr>
              <a:pPr defTabSz="457200">
                <a:spcAft>
                  <a:spcPts val="600"/>
                </a:spcAft>
              </a:pPr>
              <a:t>15</a:t>
            </a:fld>
            <a:endParaRPr lang="en-US">
              <a:solidFill>
                <a:srgbClr val="FFFFFF"/>
              </a:solidFill>
            </a:endParaRPr>
          </a:p>
        </p:txBody>
      </p:sp>
      <p:cxnSp>
        <p:nvCxnSpPr>
          <p:cNvPr id="12" name="Straight Arrow Connector 11">
            <a:extLst>
              <a:ext uri="{FF2B5EF4-FFF2-40B4-BE49-F238E27FC236}">
                <a16:creationId xmlns:a16="http://schemas.microsoft.com/office/drawing/2014/main" id="{E0B134FB-8203-BF11-29D9-A8D484D9FF5D}"/>
              </a:ext>
            </a:extLst>
          </p:cNvPr>
          <p:cNvCxnSpPr>
            <a:cxnSpLocks/>
            <a:stCxn id="20" idx="0"/>
          </p:cNvCxnSpPr>
          <p:nvPr/>
        </p:nvCxnSpPr>
        <p:spPr>
          <a:xfrm flipV="1">
            <a:off x="3390900" y="1300902"/>
            <a:ext cx="0" cy="153812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2E024D6D-C664-A1A7-BEE5-803387AC7164}"/>
              </a:ext>
            </a:extLst>
          </p:cNvPr>
          <p:cNvPicPr>
            <a:picLocks noChangeAspect="1"/>
          </p:cNvPicPr>
          <p:nvPr/>
        </p:nvPicPr>
        <p:blipFill>
          <a:blip r:embed="rId3"/>
          <a:srcRect l="24376" t="12234" r="68302" b="82488"/>
          <a:stretch>
            <a:fillRect/>
          </a:stretch>
        </p:blipFill>
        <p:spPr>
          <a:xfrm>
            <a:off x="2971805" y="903514"/>
            <a:ext cx="892620" cy="397388"/>
          </a:xfrm>
          <a:prstGeom prst="rect">
            <a:avLst/>
          </a:prstGeom>
        </p:spPr>
      </p:pic>
      <p:sp>
        <p:nvSpPr>
          <p:cNvPr id="20" name="TextBox 19">
            <a:extLst>
              <a:ext uri="{FF2B5EF4-FFF2-40B4-BE49-F238E27FC236}">
                <a16:creationId xmlns:a16="http://schemas.microsoft.com/office/drawing/2014/main" id="{AC017FCC-DEAE-83F3-79F5-90EA56905FF2}"/>
              </a:ext>
            </a:extLst>
          </p:cNvPr>
          <p:cNvSpPr txBox="1"/>
          <p:nvPr/>
        </p:nvSpPr>
        <p:spPr>
          <a:xfrm>
            <a:off x="685800" y="2839024"/>
            <a:ext cx="5410200" cy="1940957"/>
          </a:xfrm>
          <a:prstGeom prst="roundRect">
            <a:avLst/>
          </a:prstGeom>
          <a:solidFill>
            <a:schemeClr val="accent1"/>
          </a:solidFill>
        </p:spPr>
        <p:txBody>
          <a:bodyPr wrap="square" rtlCol="0">
            <a:spAutoFit/>
          </a:bodyPr>
          <a:lstStyle/>
          <a:p>
            <a:r>
              <a:rPr lang="en-US" dirty="0">
                <a:solidFill>
                  <a:schemeClr val="bg1"/>
                </a:solidFill>
              </a:rPr>
              <a:t>Storage Quotas</a:t>
            </a:r>
          </a:p>
          <a:p>
            <a:pPr marL="742950" lvl="1" indent="-285750">
              <a:buFont typeface="Arial" panose="020B0604020202020204" pitchFamily="34" charset="0"/>
              <a:buChar char="•"/>
            </a:pPr>
            <a:r>
              <a:rPr lang="en-US" dirty="0">
                <a:solidFill>
                  <a:schemeClr val="bg1"/>
                </a:solidFill>
              </a:rPr>
              <a:t>Shows details file storage reports for your home directory and any storage assigned to the projects you are a member of</a:t>
            </a:r>
          </a:p>
          <a:p>
            <a:pPr marL="742950" lvl="1" indent="-285750">
              <a:buFont typeface="Arial" panose="020B0604020202020204" pitchFamily="34" charset="0"/>
              <a:buChar char="•"/>
            </a:pPr>
            <a:r>
              <a:rPr lang="en-US" dirty="0">
                <a:solidFill>
                  <a:schemeClr val="bg1"/>
                </a:solidFill>
              </a:rPr>
              <a:t>Opens up a new tab</a:t>
            </a:r>
          </a:p>
          <a:p>
            <a:endParaRPr lang="en-US" dirty="0">
              <a:solidFill>
                <a:schemeClr val="bg1"/>
              </a:solidFill>
            </a:endParaRPr>
          </a:p>
        </p:txBody>
      </p:sp>
    </p:spTree>
    <p:extLst>
      <p:ext uri="{BB962C8B-B14F-4D97-AF65-F5344CB8AC3E}">
        <p14:creationId xmlns:p14="http://schemas.microsoft.com/office/powerpoint/2010/main" val="158920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8E2B6A-2357-738D-B104-B306DABFE60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4797C51-EBF7-DF48-8391-1968415E4314}"/>
              </a:ext>
            </a:extLst>
          </p:cNvPr>
          <p:cNvPicPr>
            <a:picLocks noChangeAspect="1"/>
          </p:cNvPicPr>
          <p:nvPr/>
        </p:nvPicPr>
        <p:blipFill>
          <a:blip r:embed="rId3">
            <a:alphaModFix amt="35000"/>
          </a:blip>
          <a:srcRect t="378" b="8529"/>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365A6598-6A63-DB46-C116-4A6E5299D7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8555B88-C9A8-AF6D-1792-09A99098A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4FEFAC2-2BC1-1174-DFB3-41A0631962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F8159FB-B88F-D561-2872-502FA29A489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F606742C-631A-CB4E-A490-45C4369C55E7}" type="slidenum">
              <a:rPr lang="en-US">
                <a:solidFill>
                  <a:srgbClr val="FFFFFF"/>
                </a:solidFill>
              </a:rPr>
              <a:pPr defTabSz="457200">
                <a:spcAft>
                  <a:spcPts val="600"/>
                </a:spcAft>
              </a:pPr>
              <a:t>16</a:t>
            </a:fld>
            <a:endParaRPr lang="en-US">
              <a:solidFill>
                <a:srgbClr val="FFFFFF"/>
              </a:solidFill>
            </a:endParaRPr>
          </a:p>
        </p:txBody>
      </p:sp>
      <p:cxnSp>
        <p:nvCxnSpPr>
          <p:cNvPr id="12" name="Straight Arrow Connector 11">
            <a:extLst>
              <a:ext uri="{FF2B5EF4-FFF2-40B4-BE49-F238E27FC236}">
                <a16:creationId xmlns:a16="http://schemas.microsoft.com/office/drawing/2014/main" id="{1CCE14CA-F2B5-6231-C944-2CBA0354DD66}"/>
              </a:ext>
            </a:extLst>
          </p:cNvPr>
          <p:cNvCxnSpPr>
            <a:cxnSpLocks/>
            <a:stCxn id="20" idx="0"/>
          </p:cNvCxnSpPr>
          <p:nvPr/>
        </p:nvCxnSpPr>
        <p:spPr>
          <a:xfrm flipH="1" flipV="1">
            <a:off x="4789714" y="1284717"/>
            <a:ext cx="1768932" cy="148565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55976F14-E814-35CC-F05F-EB71780EB67F}"/>
              </a:ext>
            </a:extLst>
          </p:cNvPr>
          <p:cNvPicPr>
            <a:picLocks noChangeAspect="1"/>
          </p:cNvPicPr>
          <p:nvPr/>
        </p:nvPicPr>
        <p:blipFill>
          <a:blip r:embed="rId3"/>
          <a:srcRect l="31787" t="12234" r="57230" b="82702"/>
          <a:stretch>
            <a:fillRect/>
          </a:stretch>
        </p:blipFill>
        <p:spPr>
          <a:xfrm>
            <a:off x="3875317" y="903514"/>
            <a:ext cx="1338936" cy="381203"/>
          </a:xfrm>
          <a:prstGeom prst="rect">
            <a:avLst/>
          </a:prstGeom>
        </p:spPr>
      </p:pic>
      <p:sp>
        <p:nvSpPr>
          <p:cNvPr id="20" name="TextBox 19">
            <a:extLst>
              <a:ext uri="{FF2B5EF4-FFF2-40B4-BE49-F238E27FC236}">
                <a16:creationId xmlns:a16="http://schemas.microsoft.com/office/drawing/2014/main" id="{80CCA31D-E03E-6706-8166-20FECDC8B2E7}"/>
              </a:ext>
            </a:extLst>
          </p:cNvPr>
          <p:cNvSpPr txBox="1"/>
          <p:nvPr/>
        </p:nvSpPr>
        <p:spPr>
          <a:xfrm>
            <a:off x="3853546" y="2770369"/>
            <a:ext cx="5410200" cy="3166824"/>
          </a:xfrm>
          <a:prstGeom prst="roundRect">
            <a:avLst/>
          </a:prstGeom>
          <a:solidFill>
            <a:schemeClr val="accent1"/>
          </a:solidFill>
        </p:spPr>
        <p:txBody>
          <a:bodyPr wrap="square" rtlCol="0">
            <a:spAutoFit/>
          </a:bodyPr>
          <a:lstStyle/>
          <a:p>
            <a:r>
              <a:rPr lang="en-US" dirty="0">
                <a:solidFill>
                  <a:schemeClr val="bg1"/>
                </a:solidFill>
              </a:rPr>
              <a:t>Login Nodes</a:t>
            </a:r>
          </a:p>
          <a:p>
            <a:pPr marL="742950" lvl="1" indent="-285750">
              <a:buFont typeface="Arial" panose="020B0604020202020204" pitchFamily="34" charset="0"/>
              <a:buChar char="•"/>
            </a:pPr>
            <a:r>
              <a:rPr lang="en-US" dirty="0">
                <a:solidFill>
                  <a:schemeClr val="bg1"/>
                </a:solidFill>
              </a:rPr>
              <a:t>Opens up a Linux Terminal/Shell on one of four login nodes</a:t>
            </a:r>
          </a:p>
          <a:p>
            <a:pPr marL="742950" lvl="1" indent="-285750">
              <a:buFont typeface="Arial" panose="020B0604020202020204" pitchFamily="34" charset="0"/>
              <a:buChar char="•"/>
            </a:pPr>
            <a:r>
              <a:rPr lang="en-US" dirty="0">
                <a:solidFill>
                  <a:schemeClr val="bg1"/>
                </a:solidFill>
              </a:rPr>
              <a:t>These nodes are NOT(!!) designed for heavy computation*</a:t>
            </a:r>
          </a:p>
          <a:p>
            <a:pPr marL="742950" lvl="1" indent="-285750">
              <a:buFont typeface="Arial" panose="020B0604020202020204" pitchFamily="34" charset="0"/>
              <a:buChar char="•"/>
            </a:pPr>
            <a:r>
              <a:rPr lang="en-US" dirty="0">
                <a:solidFill>
                  <a:schemeClr val="bg1"/>
                </a:solidFill>
              </a:rPr>
              <a:t>They are designed for administrative tasks, like moving/renaming files, editing basic text files, etc.</a:t>
            </a:r>
          </a:p>
          <a:p>
            <a:pPr marL="742950" lvl="1" indent="-285750">
              <a:buFont typeface="Arial" panose="020B0604020202020204" pitchFamily="34" charset="0"/>
              <a:buChar char="•"/>
            </a:pPr>
            <a:r>
              <a:rPr lang="en-US" dirty="0">
                <a:solidFill>
                  <a:schemeClr val="bg1"/>
                </a:solidFill>
              </a:rPr>
              <a:t>Opens up a new tab</a:t>
            </a:r>
          </a:p>
          <a:p>
            <a:endParaRPr lang="en-US" dirty="0">
              <a:solidFill>
                <a:schemeClr val="bg1"/>
              </a:solidFill>
            </a:endParaRPr>
          </a:p>
        </p:txBody>
      </p:sp>
    </p:spTree>
    <p:extLst>
      <p:ext uri="{BB962C8B-B14F-4D97-AF65-F5344CB8AC3E}">
        <p14:creationId xmlns:p14="http://schemas.microsoft.com/office/powerpoint/2010/main" val="118923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F1C522-23FF-26FD-21CB-780D70C61A2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58AB0F7-EB94-F126-5FB7-72CAA04EBBF1}"/>
              </a:ext>
            </a:extLst>
          </p:cNvPr>
          <p:cNvPicPr>
            <a:picLocks noChangeAspect="1"/>
          </p:cNvPicPr>
          <p:nvPr/>
        </p:nvPicPr>
        <p:blipFill>
          <a:blip r:embed="rId3">
            <a:alphaModFix amt="35000"/>
          </a:blip>
          <a:srcRect t="378" b="8529"/>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C1596242-3466-65FA-B5E8-889AE0155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A78D31E2-1583-F62E-B1EB-8BEDD73864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619335-4875-EA31-8CDE-BFA1680964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2E4801B-7136-3FB5-B838-F987DC29FDB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F606742C-631A-CB4E-A490-45C4369C55E7}" type="slidenum">
              <a:rPr lang="en-US">
                <a:solidFill>
                  <a:srgbClr val="FFFFFF"/>
                </a:solidFill>
              </a:rPr>
              <a:pPr defTabSz="457200">
                <a:spcAft>
                  <a:spcPts val="600"/>
                </a:spcAft>
              </a:pPr>
              <a:t>17</a:t>
            </a:fld>
            <a:endParaRPr lang="en-US">
              <a:solidFill>
                <a:srgbClr val="FFFFFF"/>
              </a:solidFill>
            </a:endParaRPr>
          </a:p>
        </p:txBody>
      </p:sp>
      <p:cxnSp>
        <p:nvCxnSpPr>
          <p:cNvPr id="12" name="Straight Arrow Connector 11">
            <a:extLst>
              <a:ext uri="{FF2B5EF4-FFF2-40B4-BE49-F238E27FC236}">
                <a16:creationId xmlns:a16="http://schemas.microsoft.com/office/drawing/2014/main" id="{FD38654F-4446-7AE7-C029-EBA3E616F165}"/>
              </a:ext>
            </a:extLst>
          </p:cNvPr>
          <p:cNvCxnSpPr>
            <a:cxnSpLocks/>
            <a:stCxn id="20" idx="0"/>
          </p:cNvCxnSpPr>
          <p:nvPr/>
        </p:nvCxnSpPr>
        <p:spPr>
          <a:xfrm flipV="1">
            <a:off x="3652158" y="1436914"/>
            <a:ext cx="1932213" cy="1346196"/>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D3A40E45-8794-02EE-4EA7-582B1F591077}"/>
              </a:ext>
            </a:extLst>
          </p:cNvPr>
          <p:cNvPicPr>
            <a:picLocks noChangeAspect="1"/>
          </p:cNvPicPr>
          <p:nvPr/>
        </p:nvPicPr>
        <p:blipFill>
          <a:blip r:embed="rId3"/>
          <a:srcRect l="42324" t="12523" r="44729" b="81954"/>
          <a:stretch>
            <a:fillRect/>
          </a:stretch>
        </p:blipFill>
        <p:spPr>
          <a:xfrm>
            <a:off x="5159830" y="925286"/>
            <a:ext cx="1578423" cy="415715"/>
          </a:xfrm>
          <a:prstGeom prst="rect">
            <a:avLst/>
          </a:prstGeom>
        </p:spPr>
      </p:pic>
      <p:sp>
        <p:nvSpPr>
          <p:cNvPr id="20" name="TextBox 19">
            <a:extLst>
              <a:ext uri="{FF2B5EF4-FFF2-40B4-BE49-F238E27FC236}">
                <a16:creationId xmlns:a16="http://schemas.microsoft.com/office/drawing/2014/main" id="{6AA23C8D-3699-5C1C-AE30-3DA7379952BE}"/>
              </a:ext>
            </a:extLst>
          </p:cNvPr>
          <p:cNvSpPr txBox="1"/>
          <p:nvPr/>
        </p:nvSpPr>
        <p:spPr>
          <a:xfrm>
            <a:off x="947058" y="2783110"/>
            <a:ext cx="5410200" cy="3473291"/>
          </a:xfrm>
          <a:prstGeom prst="roundRect">
            <a:avLst/>
          </a:prstGeom>
          <a:solidFill>
            <a:schemeClr val="accent1"/>
          </a:solidFill>
        </p:spPr>
        <p:txBody>
          <a:bodyPr wrap="square" rtlCol="0">
            <a:spAutoFit/>
          </a:bodyPr>
          <a:lstStyle/>
          <a:p>
            <a:r>
              <a:rPr lang="en-US" dirty="0">
                <a:solidFill>
                  <a:schemeClr val="bg1"/>
                </a:solidFill>
              </a:rPr>
              <a:t>Interactive Applications</a:t>
            </a:r>
          </a:p>
          <a:p>
            <a:pPr marL="742950" lvl="1" indent="-285750">
              <a:buFont typeface="Arial" panose="020B0604020202020204" pitchFamily="34" charset="0"/>
              <a:buChar char="•"/>
            </a:pPr>
            <a:r>
              <a:rPr lang="en-US" dirty="0">
                <a:solidFill>
                  <a:schemeClr val="bg1"/>
                </a:solidFill>
              </a:rPr>
              <a:t>This tab allows you to request interactive sessions on nodes designed for “heavy” computation.</a:t>
            </a:r>
          </a:p>
          <a:p>
            <a:pPr marL="742950" lvl="1" indent="-285750">
              <a:buFont typeface="Arial" panose="020B0604020202020204" pitchFamily="34" charset="0"/>
              <a:buChar char="•"/>
            </a:pPr>
            <a:r>
              <a:rPr lang="en-US" dirty="0">
                <a:solidFill>
                  <a:schemeClr val="bg1"/>
                </a:solidFill>
              </a:rPr>
              <a:t>Allows you to open specific popular software packages on those compute nodes with specific resources configurations.</a:t>
            </a:r>
          </a:p>
          <a:p>
            <a:pPr marL="742950" lvl="1" indent="-285750">
              <a:buFont typeface="Arial" panose="020B0604020202020204" pitchFamily="34" charset="0"/>
              <a:buChar char="•"/>
            </a:pPr>
            <a:r>
              <a:rPr lang="en-US" dirty="0">
                <a:solidFill>
                  <a:schemeClr val="bg1"/>
                </a:solidFill>
              </a:rPr>
              <a:t>The most basic “Application” is the Desktop app. It opens a Linux Desktop environment on a compute node.</a:t>
            </a:r>
          </a:p>
        </p:txBody>
      </p:sp>
    </p:spTree>
    <p:extLst>
      <p:ext uri="{BB962C8B-B14F-4D97-AF65-F5344CB8AC3E}">
        <p14:creationId xmlns:p14="http://schemas.microsoft.com/office/powerpoint/2010/main" val="400299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D127E0-B93D-7E6D-400F-3D4C6ABEB9B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B2CC67D-C377-D89A-1B63-1D420F41952A}"/>
              </a:ext>
            </a:extLst>
          </p:cNvPr>
          <p:cNvPicPr>
            <a:picLocks noChangeAspect="1"/>
          </p:cNvPicPr>
          <p:nvPr/>
        </p:nvPicPr>
        <p:blipFill>
          <a:blip r:embed="rId3">
            <a:alphaModFix amt="35000"/>
          </a:blip>
          <a:srcRect t="378" b="8529"/>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502875C8-E7B7-C76A-D343-DEF115A06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7A28741-0591-BA73-C111-E0507CB3416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2FB25AB-0890-E561-BFC2-BFC0950E33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EBD2571-2D09-2B91-569D-84F1DD1A6B3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F606742C-631A-CB4E-A490-45C4369C55E7}" type="slidenum">
              <a:rPr lang="en-US">
                <a:solidFill>
                  <a:srgbClr val="FFFFFF"/>
                </a:solidFill>
              </a:rPr>
              <a:pPr defTabSz="457200">
                <a:spcAft>
                  <a:spcPts val="600"/>
                </a:spcAft>
              </a:pPr>
              <a:t>18</a:t>
            </a:fld>
            <a:endParaRPr lang="en-US">
              <a:solidFill>
                <a:srgbClr val="FFFFFF"/>
              </a:solidFill>
            </a:endParaRPr>
          </a:p>
        </p:txBody>
      </p:sp>
      <p:cxnSp>
        <p:nvCxnSpPr>
          <p:cNvPr id="12" name="Straight Arrow Connector 11">
            <a:extLst>
              <a:ext uri="{FF2B5EF4-FFF2-40B4-BE49-F238E27FC236}">
                <a16:creationId xmlns:a16="http://schemas.microsoft.com/office/drawing/2014/main" id="{9D4E1BE6-CCD0-F8E9-80AC-8BD8985928FD}"/>
              </a:ext>
            </a:extLst>
          </p:cNvPr>
          <p:cNvCxnSpPr>
            <a:cxnSpLocks/>
            <a:stCxn id="20" idx="0"/>
          </p:cNvCxnSpPr>
          <p:nvPr/>
        </p:nvCxnSpPr>
        <p:spPr>
          <a:xfrm flipV="1">
            <a:off x="4838702" y="1315366"/>
            <a:ext cx="1932213" cy="1346196"/>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580BE014-21F7-D56D-6ED4-42068A001D96}"/>
              </a:ext>
            </a:extLst>
          </p:cNvPr>
          <p:cNvPicPr>
            <a:picLocks noChangeAspect="1"/>
          </p:cNvPicPr>
          <p:nvPr/>
        </p:nvPicPr>
        <p:blipFill>
          <a:blip r:embed="rId3"/>
          <a:srcRect l="54915" t="12668" r="41826" b="82295"/>
          <a:stretch>
            <a:fillRect/>
          </a:stretch>
        </p:blipFill>
        <p:spPr>
          <a:xfrm>
            <a:off x="6694714" y="936171"/>
            <a:ext cx="397329" cy="379195"/>
          </a:xfrm>
          <a:prstGeom prst="rect">
            <a:avLst/>
          </a:prstGeom>
        </p:spPr>
      </p:pic>
      <p:sp>
        <p:nvSpPr>
          <p:cNvPr id="20" name="TextBox 19">
            <a:extLst>
              <a:ext uri="{FF2B5EF4-FFF2-40B4-BE49-F238E27FC236}">
                <a16:creationId xmlns:a16="http://schemas.microsoft.com/office/drawing/2014/main" id="{C377762F-C66D-01AC-1500-D5E07027E0C9}"/>
              </a:ext>
            </a:extLst>
          </p:cNvPr>
          <p:cNvSpPr txBox="1"/>
          <p:nvPr/>
        </p:nvSpPr>
        <p:spPr>
          <a:xfrm>
            <a:off x="2133602" y="2661562"/>
            <a:ext cx="5410200" cy="1940957"/>
          </a:xfrm>
          <a:prstGeom prst="roundRect">
            <a:avLst/>
          </a:prstGeom>
          <a:solidFill>
            <a:schemeClr val="accent1"/>
          </a:solidFill>
        </p:spPr>
        <p:txBody>
          <a:bodyPr wrap="square" rtlCol="0">
            <a:spAutoFit/>
          </a:bodyPr>
          <a:lstStyle/>
          <a:p>
            <a:r>
              <a:rPr lang="en-US" dirty="0">
                <a:solidFill>
                  <a:schemeClr val="bg1"/>
                </a:solidFill>
              </a:rPr>
              <a:t>Currently Active Interactive Sessions</a:t>
            </a:r>
          </a:p>
          <a:p>
            <a:pPr marL="285750" indent="-285750">
              <a:buFont typeface="Arial" panose="020B0604020202020204" pitchFamily="34" charset="0"/>
              <a:buChar char="•"/>
            </a:pPr>
            <a:r>
              <a:rPr lang="en-US" dirty="0">
                <a:solidFill>
                  <a:schemeClr val="bg1"/>
                </a:solidFill>
              </a:rPr>
              <a:t>Lists all your currently active interactive sessions</a:t>
            </a:r>
          </a:p>
          <a:p>
            <a:pPr marL="285750" indent="-285750">
              <a:buFont typeface="Arial" panose="020B0604020202020204" pitchFamily="34" charset="0"/>
              <a:buChar char="•"/>
            </a:pPr>
            <a:r>
              <a:rPr lang="en-US" dirty="0">
                <a:solidFill>
                  <a:schemeClr val="bg1"/>
                </a:solidFill>
              </a:rPr>
              <a:t>This is where you will go if you want to reconnect to a session after you close a window and reconnect</a:t>
            </a:r>
          </a:p>
        </p:txBody>
      </p:sp>
    </p:spTree>
    <p:extLst>
      <p:ext uri="{BB962C8B-B14F-4D97-AF65-F5344CB8AC3E}">
        <p14:creationId xmlns:p14="http://schemas.microsoft.com/office/powerpoint/2010/main" val="168790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F3E51B-AECF-3B94-2C5A-6F87C83F6D6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1204825-BCA4-84FD-EDE6-5A452BC25B3C}"/>
              </a:ext>
            </a:extLst>
          </p:cNvPr>
          <p:cNvPicPr>
            <a:picLocks noChangeAspect="1"/>
          </p:cNvPicPr>
          <p:nvPr/>
        </p:nvPicPr>
        <p:blipFill>
          <a:blip r:embed="rId3">
            <a:alphaModFix amt="35000"/>
          </a:blip>
          <a:srcRect t="378" b="8529"/>
          <a:stretch>
            <a:fillRect/>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77A6FDA2-A9F0-219B-E1A0-D8359FC013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A2558F54-248E-1E17-70C1-9DD3140B9B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E0EDC2-308F-F7C4-6C99-ADB244BA70A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CCD4B24-E666-F1FB-AA42-0B43E0BDF94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F606742C-631A-CB4E-A490-45C4369C55E7}" type="slidenum">
              <a:rPr lang="en-US">
                <a:solidFill>
                  <a:srgbClr val="FFFFFF"/>
                </a:solidFill>
              </a:rPr>
              <a:pPr defTabSz="457200">
                <a:spcAft>
                  <a:spcPts val="600"/>
                </a:spcAft>
              </a:pPr>
              <a:t>19</a:t>
            </a:fld>
            <a:endParaRPr lang="en-US">
              <a:solidFill>
                <a:srgbClr val="FFFFFF"/>
              </a:solidFill>
            </a:endParaRPr>
          </a:p>
        </p:txBody>
      </p:sp>
      <p:cxnSp>
        <p:nvCxnSpPr>
          <p:cNvPr id="12" name="Straight Arrow Connector 11">
            <a:extLst>
              <a:ext uri="{FF2B5EF4-FFF2-40B4-BE49-F238E27FC236}">
                <a16:creationId xmlns:a16="http://schemas.microsoft.com/office/drawing/2014/main" id="{83A816A7-B8D2-C907-C5EB-E809B6D2F919}"/>
              </a:ext>
            </a:extLst>
          </p:cNvPr>
          <p:cNvCxnSpPr>
            <a:cxnSpLocks/>
            <a:stCxn id="20" idx="0"/>
          </p:cNvCxnSpPr>
          <p:nvPr/>
        </p:nvCxnSpPr>
        <p:spPr>
          <a:xfrm flipV="1">
            <a:off x="8409217" y="1309842"/>
            <a:ext cx="1932213" cy="1346196"/>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F899D9B5-186D-5540-EE59-200367CCDD34}"/>
              </a:ext>
            </a:extLst>
          </p:cNvPr>
          <p:cNvPicPr>
            <a:picLocks noChangeAspect="1"/>
          </p:cNvPicPr>
          <p:nvPr/>
        </p:nvPicPr>
        <p:blipFill>
          <a:blip r:embed="rId3"/>
          <a:srcRect l="83399" t="12668" r="11780" b="82368"/>
          <a:stretch>
            <a:fillRect/>
          </a:stretch>
        </p:blipFill>
        <p:spPr>
          <a:xfrm>
            <a:off x="10167256" y="936171"/>
            <a:ext cx="587829" cy="373671"/>
          </a:xfrm>
          <a:prstGeom prst="rect">
            <a:avLst/>
          </a:prstGeom>
        </p:spPr>
      </p:pic>
      <p:sp>
        <p:nvSpPr>
          <p:cNvPr id="20" name="TextBox 19">
            <a:extLst>
              <a:ext uri="{FF2B5EF4-FFF2-40B4-BE49-F238E27FC236}">
                <a16:creationId xmlns:a16="http://schemas.microsoft.com/office/drawing/2014/main" id="{399FDF5C-6D6D-4A1E-BC4E-E179315B5E86}"/>
              </a:ext>
            </a:extLst>
          </p:cNvPr>
          <p:cNvSpPr txBox="1"/>
          <p:nvPr/>
        </p:nvSpPr>
        <p:spPr>
          <a:xfrm>
            <a:off x="5704117" y="2656038"/>
            <a:ext cx="5410200" cy="1634490"/>
          </a:xfrm>
          <a:prstGeom prst="roundRect">
            <a:avLst/>
          </a:prstGeom>
          <a:solidFill>
            <a:schemeClr val="accent1"/>
          </a:solidFill>
        </p:spPr>
        <p:txBody>
          <a:bodyPr wrap="square" rtlCol="0">
            <a:spAutoFit/>
          </a:bodyPr>
          <a:lstStyle/>
          <a:p>
            <a:r>
              <a:rPr lang="en-US" dirty="0">
                <a:solidFill>
                  <a:schemeClr val="bg1"/>
                </a:solidFill>
              </a:rPr>
              <a:t>Help</a:t>
            </a:r>
          </a:p>
          <a:p>
            <a:pPr marL="285750" indent="-285750">
              <a:buFont typeface="Arial" panose="020B0604020202020204" pitchFamily="34" charset="0"/>
              <a:buChar char="•"/>
            </a:pPr>
            <a:r>
              <a:rPr lang="en-US" dirty="0">
                <a:solidFill>
                  <a:schemeClr val="bg1"/>
                </a:solidFill>
              </a:rPr>
              <a:t>Links to helpful SCC resources, including the IS&amp;T help email address, our online documentation, the SCC Status Page, and the SCC Account Management Page</a:t>
            </a:r>
          </a:p>
        </p:txBody>
      </p:sp>
    </p:spTree>
    <p:extLst>
      <p:ext uri="{BB962C8B-B14F-4D97-AF65-F5344CB8AC3E}">
        <p14:creationId xmlns:p14="http://schemas.microsoft.com/office/powerpoint/2010/main" val="395933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84390-E547-5CC8-047A-C46CC551B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17A7F-E789-8995-2FFA-C02BDA510A30}"/>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8EF59124-314E-6560-510E-4D722FDB129F}"/>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4" name="Rectangle 3">
            <a:extLst>
              <a:ext uri="{FF2B5EF4-FFF2-40B4-BE49-F238E27FC236}">
                <a16:creationId xmlns:a16="http://schemas.microsoft.com/office/drawing/2014/main" id="{E301E3DE-AFCE-0963-F994-081CDE4A1D77}"/>
              </a:ext>
            </a:extLst>
          </p:cNvPr>
          <p:cNvSpPr/>
          <p:nvPr/>
        </p:nvSpPr>
        <p:spPr>
          <a:xfrm>
            <a:off x="566057" y="3335020"/>
            <a:ext cx="7785463" cy="276098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49A2DEC-69A5-96AD-4A95-9566D0089D21}"/>
              </a:ext>
            </a:extLst>
          </p:cNvPr>
          <p:cNvSpPr/>
          <p:nvPr/>
        </p:nvSpPr>
        <p:spPr>
          <a:xfrm>
            <a:off x="566057" y="1349829"/>
            <a:ext cx="7785463" cy="1644831"/>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24056CD5-77D1-4A0F-9072-137E8288964C}"/>
              </a:ext>
            </a:extLst>
          </p:cNvPr>
          <p:cNvSpPr>
            <a:spLocks noGrp="1"/>
          </p:cNvSpPr>
          <p:nvPr>
            <p:ph type="sldNum" sz="quarter" idx="12"/>
          </p:nvPr>
        </p:nvSpPr>
        <p:spPr/>
        <p:txBody>
          <a:bodyPr/>
          <a:lstStyle/>
          <a:p>
            <a:fld id="{F606742C-631A-CB4E-A490-45C4369C55E7}" type="slidenum">
              <a:rPr lang="en-US" smtClean="0"/>
              <a:t>20</a:t>
            </a:fld>
            <a:endParaRPr lang="en-US"/>
          </a:p>
        </p:txBody>
      </p:sp>
    </p:spTree>
    <p:extLst>
      <p:ext uri="{BB962C8B-B14F-4D97-AF65-F5344CB8AC3E}">
        <p14:creationId xmlns:p14="http://schemas.microsoft.com/office/powerpoint/2010/main" val="305137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8DE7E7-DF87-1A37-207F-76D11F283FE2}"/>
              </a:ext>
            </a:extLst>
          </p:cNvPr>
          <p:cNvSpPr>
            <a:spLocks noGrp="1"/>
          </p:cNvSpPr>
          <p:nvPr>
            <p:ph type="title"/>
          </p:nvPr>
        </p:nvSpPr>
        <p:spPr>
          <a:xfrm>
            <a:off x="630936" y="639520"/>
            <a:ext cx="3429000" cy="1719072"/>
          </a:xfrm>
        </p:spPr>
        <p:txBody>
          <a:bodyPr anchor="b">
            <a:normAutofit/>
          </a:bodyPr>
          <a:lstStyle/>
          <a:p>
            <a:r>
              <a:rPr lang="en-US" sz="4600"/>
              <a:t>Login to SCC OnDemand</a:t>
            </a:r>
          </a:p>
        </p:txBody>
      </p:sp>
      <p:sp>
        <p:nvSpPr>
          <p:cNvPr id="1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6C0C5DB-5DCC-3F3D-8B90-53B7B154E9F2}"/>
              </a:ext>
            </a:extLst>
          </p:cNvPr>
          <p:cNvSpPr>
            <a:spLocks noGrp="1"/>
          </p:cNvSpPr>
          <p:nvPr>
            <p:ph idx="1"/>
          </p:nvPr>
        </p:nvSpPr>
        <p:spPr>
          <a:xfrm>
            <a:off x="630936" y="2807208"/>
            <a:ext cx="3429000" cy="3410712"/>
          </a:xfrm>
        </p:spPr>
        <p:txBody>
          <a:bodyPr anchor="t">
            <a:normAutofit/>
          </a:bodyPr>
          <a:lstStyle/>
          <a:p>
            <a:r>
              <a:rPr lang="en-US" sz="2200" dirty="0"/>
              <a:t>Open a web browser</a:t>
            </a:r>
          </a:p>
          <a:p>
            <a:r>
              <a:rPr lang="en-US" sz="2200" dirty="0"/>
              <a:t>Go to </a:t>
            </a:r>
            <a:r>
              <a:rPr lang="en-US" sz="2200" dirty="0" err="1"/>
              <a:t>scc-ondemand.bu.edu</a:t>
            </a:r>
            <a:endParaRPr lang="en-US" sz="2200" dirty="0"/>
          </a:p>
          <a:p>
            <a:r>
              <a:rPr lang="en-US" sz="2200" dirty="0"/>
              <a:t>Login with your Kubernetes credentials</a:t>
            </a:r>
          </a:p>
        </p:txBody>
      </p:sp>
      <p:pic>
        <p:nvPicPr>
          <p:cNvPr id="5" name="Picture 4" descr="A screenshot of a computer&#10;&#10;AI-generated content may be incorrect.">
            <a:extLst>
              <a:ext uri="{FF2B5EF4-FFF2-40B4-BE49-F238E27FC236}">
                <a16:creationId xmlns:a16="http://schemas.microsoft.com/office/drawing/2014/main" id="{DE71F951-13D4-02A1-472D-F88D6A22CD01}"/>
              </a:ext>
            </a:extLst>
          </p:cNvPr>
          <p:cNvPicPr>
            <a:picLocks noChangeAspect="1"/>
          </p:cNvPicPr>
          <p:nvPr/>
        </p:nvPicPr>
        <p:blipFill>
          <a:blip r:embed="rId3"/>
          <a:stretch>
            <a:fillRect/>
          </a:stretch>
        </p:blipFill>
        <p:spPr>
          <a:xfrm>
            <a:off x="4654296" y="943661"/>
            <a:ext cx="6903720" cy="4970678"/>
          </a:xfrm>
          <a:prstGeom prst="rect">
            <a:avLst/>
          </a:prstGeom>
        </p:spPr>
      </p:pic>
      <p:sp>
        <p:nvSpPr>
          <p:cNvPr id="4" name="Slide Number Placeholder 3">
            <a:extLst>
              <a:ext uri="{FF2B5EF4-FFF2-40B4-BE49-F238E27FC236}">
                <a16:creationId xmlns:a16="http://schemas.microsoft.com/office/drawing/2014/main" id="{809BE5AD-C8A9-6C46-291A-524A72F99580}"/>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21</a:t>
            </a:fld>
            <a:endParaRPr lang="en-US"/>
          </a:p>
        </p:txBody>
      </p:sp>
    </p:spTree>
    <p:extLst>
      <p:ext uri="{BB962C8B-B14F-4D97-AF65-F5344CB8AC3E}">
        <p14:creationId xmlns:p14="http://schemas.microsoft.com/office/powerpoint/2010/main" val="54941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FD0BD9-0718-0F14-713D-C9C484A99A3A}"/>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CBBE04-03A0-7C3B-4BF8-0DC72026C523}"/>
              </a:ext>
            </a:extLst>
          </p:cNvPr>
          <p:cNvSpPr>
            <a:spLocks noGrp="1"/>
          </p:cNvSpPr>
          <p:nvPr>
            <p:ph type="title"/>
          </p:nvPr>
        </p:nvSpPr>
        <p:spPr>
          <a:xfrm>
            <a:off x="630936" y="639520"/>
            <a:ext cx="3429000" cy="1719072"/>
          </a:xfrm>
        </p:spPr>
        <p:txBody>
          <a:bodyPr anchor="b">
            <a:normAutofit/>
          </a:bodyPr>
          <a:lstStyle/>
          <a:p>
            <a:r>
              <a:rPr lang="en-US" sz="3800" dirty="0"/>
              <a:t>Request an interactive desktop session</a:t>
            </a:r>
          </a:p>
        </p:txBody>
      </p:sp>
      <p:sp>
        <p:nvSpPr>
          <p:cNvPr id="2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FF90F3C-4250-844B-5735-9B2B1C7F9B49}"/>
              </a:ext>
            </a:extLst>
          </p:cNvPr>
          <p:cNvSpPr>
            <a:spLocks noGrp="1"/>
          </p:cNvSpPr>
          <p:nvPr>
            <p:ph idx="1"/>
          </p:nvPr>
        </p:nvSpPr>
        <p:spPr>
          <a:xfrm>
            <a:off x="630936" y="2807208"/>
            <a:ext cx="3429000" cy="3410712"/>
          </a:xfrm>
        </p:spPr>
        <p:txBody>
          <a:bodyPr anchor="t">
            <a:normAutofit/>
          </a:bodyPr>
          <a:lstStyle/>
          <a:p>
            <a:r>
              <a:rPr lang="en-US" sz="2200" dirty="0"/>
              <a:t>Click the “Interactive Apps” dropdown menu</a:t>
            </a:r>
          </a:p>
          <a:p>
            <a:r>
              <a:rPr lang="en-US" sz="2200" dirty="0"/>
              <a:t>Select “Desktop”</a:t>
            </a:r>
          </a:p>
        </p:txBody>
      </p:sp>
      <p:sp>
        <p:nvSpPr>
          <p:cNvPr id="4" name="Slide Number Placeholder 3">
            <a:extLst>
              <a:ext uri="{FF2B5EF4-FFF2-40B4-BE49-F238E27FC236}">
                <a16:creationId xmlns:a16="http://schemas.microsoft.com/office/drawing/2014/main" id="{46710DA7-BBBF-C6FD-B36F-71197FA868E8}"/>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22</a:t>
            </a:fld>
            <a:endParaRPr lang="en-US"/>
          </a:p>
        </p:txBody>
      </p:sp>
      <p:pic>
        <p:nvPicPr>
          <p:cNvPr id="9" name="Picture 8" descr="A screenshot of a computer&#10;&#10;AI-generated content may be incorrect.">
            <a:extLst>
              <a:ext uri="{FF2B5EF4-FFF2-40B4-BE49-F238E27FC236}">
                <a16:creationId xmlns:a16="http://schemas.microsoft.com/office/drawing/2014/main" id="{2148B8B8-BBD2-F50C-BA7E-5C33D9FC2433}"/>
              </a:ext>
            </a:extLst>
          </p:cNvPr>
          <p:cNvPicPr>
            <a:picLocks noChangeAspect="1"/>
          </p:cNvPicPr>
          <p:nvPr/>
        </p:nvPicPr>
        <p:blipFill>
          <a:blip r:embed="rId3"/>
          <a:stretch>
            <a:fillRect/>
          </a:stretch>
        </p:blipFill>
        <p:spPr>
          <a:xfrm>
            <a:off x="4239768" y="1027695"/>
            <a:ext cx="7772400" cy="4802610"/>
          </a:xfrm>
          <a:prstGeom prst="rect">
            <a:avLst/>
          </a:prstGeom>
        </p:spPr>
      </p:pic>
    </p:spTree>
    <p:extLst>
      <p:ext uri="{BB962C8B-B14F-4D97-AF65-F5344CB8AC3E}">
        <p14:creationId xmlns:p14="http://schemas.microsoft.com/office/powerpoint/2010/main" val="375607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22AA11-68DA-91B3-7B76-48B531835DFE}"/>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0C62AF6-B7CC-E26D-D838-4092C4608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9B3CC4-89A3-D3E0-FB9D-DE9A50C8E8C8}"/>
              </a:ext>
            </a:extLst>
          </p:cNvPr>
          <p:cNvSpPr>
            <a:spLocks noGrp="1"/>
          </p:cNvSpPr>
          <p:nvPr>
            <p:ph type="title"/>
          </p:nvPr>
        </p:nvSpPr>
        <p:spPr>
          <a:xfrm>
            <a:off x="630936" y="639520"/>
            <a:ext cx="3429000" cy="1719072"/>
          </a:xfrm>
        </p:spPr>
        <p:txBody>
          <a:bodyPr anchor="b">
            <a:normAutofit/>
          </a:bodyPr>
          <a:lstStyle/>
          <a:p>
            <a:r>
              <a:rPr lang="en-US" sz="3800" dirty="0"/>
              <a:t>Request an interactive desktop session</a:t>
            </a:r>
          </a:p>
        </p:txBody>
      </p:sp>
      <p:sp>
        <p:nvSpPr>
          <p:cNvPr id="22" name="sketch line">
            <a:extLst>
              <a:ext uri="{FF2B5EF4-FFF2-40B4-BE49-F238E27FC236}">
                <a16:creationId xmlns:a16="http://schemas.microsoft.com/office/drawing/2014/main" id="{B493C84C-1AE1-0727-45D4-68DB77DD3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DB7FE8-6F3B-FA98-A0FB-E45B7E3F536F}"/>
              </a:ext>
            </a:extLst>
          </p:cNvPr>
          <p:cNvSpPr>
            <a:spLocks noGrp="1"/>
          </p:cNvSpPr>
          <p:nvPr>
            <p:ph idx="1"/>
          </p:nvPr>
        </p:nvSpPr>
        <p:spPr>
          <a:xfrm>
            <a:off x="630936" y="2807208"/>
            <a:ext cx="3429000" cy="3410712"/>
          </a:xfrm>
        </p:spPr>
        <p:txBody>
          <a:bodyPr anchor="t">
            <a:normAutofit/>
          </a:bodyPr>
          <a:lstStyle/>
          <a:p>
            <a:r>
              <a:rPr lang="en-US" sz="2200" dirty="0"/>
              <a:t>Request an interactive desktop on a compute node by:</a:t>
            </a:r>
          </a:p>
          <a:p>
            <a:pPr marL="457200" indent="-457200">
              <a:buFont typeface="+mj-lt"/>
              <a:buAutoNum type="arabicPeriod"/>
            </a:pPr>
            <a:r>
              <a:rPr lang="en-US" sz="2200" dirty="0"/>
              <a:t>Filling in the appropriate options</a:t>
            </a:r>
          </a:p>
          <a:p>
            <a:pPr marL="457200" indent="-457200">
              <a:buFont typeface="+mj-lt"/>
              <a:buAutoNum type="arabicPeriod"/>
            </a:pPr>
            <a:r>
              <a:rPr lang="en-US" sz="2200" dirty="0"/>
              <a:t>Clicking blue “launch” button</a:t>
            </a:r>
          </a:p>
          <a:p>
            <a:pPr marL="0" indent="0">
              <a:buNone/>
            </a:pPr>
            <a:endParaRPr lang="en-US" sz="2200" dirty="0"/>
          </a:p>
        </p:txBody>
      </p:sp>
      <p:sp>
        <p:nvSpPr>
          <p:cNvPr id="4" name="Slide Number Placeholder 3">
            <a:extLst>
              <a:ext uri="{FF2B5EF4-FFF2-40B4-BE49-F238E27FC236}">
                <a16:creationId xmlns:a16="http://schemas.microsoft.com/office/drawing/2014/main" id="{B3EFB606-A928-EE72-7CC8-CB529915C9C3}"/>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23</a:t>
            </a:fld>
            <a:endParaRPr lang="en-US"/>
          </a:p>
        </p:txBody>
      </p:sp>
      <p:pic>
        <p:nvPicPr>
          <p:cNvPr id="6" name="Picture 5" descr="A screenshot of a computer&#10;&#10;AI-generated content may be incorrect.">
            <a:extLst>
              <a:ext uri="{FF2B5EF4-FFF2-40B4-BE49-F238E27FC236}">
                <a16:creationId xmlns:a16="http://schemas.microsoft.com/office/drawing/2014/main" id="{B4A1D56D-3153-6F06-037B-C9CE8070CCCF}"/>
              </a:ext>
            </a:extLst>
          </p:cNvPr>
          <p:cNvPicPr>
            <a:picLocks noChangeAspect="1"/>
          </p:cNvPicPr>
          <p:nvPr/>
        </p:nvPicPr>
        <p:blipFill>
          <a:blip r:embed="rId3"/>
          <a:stretch>
            <a:fillRect/>
          </a:stretch>
        </p:blipFill>
        <p:spPr>
          <a:xfrm>
            <a:off x="4407429" y="64688"/>
            <a:ext cx="7772400" cy="6728624"/>
          </a:xfrm>
          <a:prstGeom prst="rect">
            <a:avLst/>
          </a:prstGeom>
        </p:spPr>
      </p:pic>
    </p:spTree>
    <p:extLst>
      <p:ext uri="{BB962C8B-B14F-4D97-AF65-F5344CB8AC3E}">
        <p14:creationId xmlns:p14="http://schemas.microsoft.com/office/powerpoint/2010/main" val="228465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AE4B42-23B3-A006-CD1E-7363486192D7}"/>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49FF53-38BB-0BF7-19C0-BF442F872EB8}"/>
              </a:ext>
            </a:extLst>
          </p:cNvPr>
          <p:cNvSpPr>
            <a:spLocks noGrp="1"/>
          </p:cNvSpPr>
          <p:nvPr>
            <p:ph type="title"/>
          </p:nvPr>
        </p:nvSpPr>
        <p:spPr>
          <a:xfrm>
            <a:off x="630936" y="639520"/>
            <a:ext cx="3429000" cy="1719072"/>
          </a:xfrm>
        </p:spPr>
        <p:txBody>
          <a:bodyPr anchor="b">
            <a:normAutofit/>
          </a:bodyPr>
          <a:lstStyle/>
          <a:p>
            <a:r>
              <a:rPr lang="en-US" sz="3800" dirty="0"/>
              <a:t>Request an interactive desktop session</a:t>
            </a:r>
          </a:p>
        </p:txBody>
      </p:sp>
      <p:sp>
        <p:nvSpPr>
          <p:cNvPr id="14"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DB7634-8409-AB57-7205-2022C02806A0}"/>
              </a:ext>
            </a:extLst>
          </p:cNvPr>
          <p:cNvSpPr>
            <a:spLocks noGrp="1"/>
          </p:cNvSpPr>
          <p:nvPr>
            <p:ph idx="1"/>
          </p:nvPr>
        </p:nvSpPr>
        <p:spPr>
          <a:xfrm>
            <a:off x="630936" y="2807208"/>
            <a:ext cx="3429000" cy="3410712"/>
          </a:xfrm>
        </p:spPr>
        <p:txBody>
          <a:bodyPr anchor="t">
            <a:normAutofit/>
          </a:bodyPr>
          <a:lstStyle/>
          <a:p>
            <a:r>
              <a:rPr lang="en-US" sz="2200" dirty="0"/>
              <a:t>The job scheduler will then begin searching for an available node for you to use. This may take a minute or two</a:t>
            </a:r>
          </a:p>
          <a:p>
            <a:r>
              <a:rPr lang="en-US" sz="2200" dirty="0"/>
              <a:t>Once you are assigned a node, click “Connect to Desktop”</a:t>
            </a:r>
          </a:p>
          <a:p>
            <a:pPr marL="0" indent="0">
              <a:buNone/>
            </a:pPr>
            <a:endParaRPr lang="en-US" sz="2200" dirty="0"/>
          </a:p>
        </p:txBody>
      </p:sp>
      <p:pic>
        <p:nvPicPr>
          <p:cNvPr id="7" name="Picture 6" descr="A screenshot of a computer&#10;&#10;AI-generated content may be incorrect.">
            <a:extLst>
              <a:ext uri="{FF2B5EF4-FFF2-40B4-BE49-F238E27FC236}">
                <a16:creationId xmlns:a16="http://schemas.microsoft.com/office/drawing/2014/main" id="{43B18EEF-B904-850B-5216-3D4BF9B0BD9F}"/>
              </a:ext>
            </a:extLst>
          </p:cNvPr>
          <p:cNvPicPr>
            <a:picLocks noChangeAspect="1"/>
          </p:cNvPicPr>
          <p:nvPr/>
        </p:nvPicPr>
        <p:blipFill>
          <a:blip r:embed="rId3"/>
          <a:stretch>
            <a:fillRect/>
          </a:stretch>
        </p:blipFill>
        <p:spPr>
          <a:xfrm>
            <a:off x="4673639" y="640080"/>
            <a:ext cx="6865033" cy="5577840"/>
          </a:xfrm>
          <a:prstGeom prst="rect">
            <a:avLst/>
          </a:prstGeom>
        </p:spPr>
      </p:pic>
      <p:sp>
        <p:nvSpPr>
          <p:cNvPr id="4" name="Slide Number Placeholder 3">
            <a:extLst>
              <a:ext uri="{FF2B5EF4-FFF2-40B4-BE49-F238E27FC236}">
                <a16:creationId xmlns:a16="http://schemas.microsoft.com/office/drawing/2014/main" id="{A136940C-4EC7-802B-4464-9C3AF7B24C29}"/>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24</a:t>
            </a:fld>
            <a:endParaRPr lang="en-US"/>
          </a:p>
        </p:txBody>
      </p:sp>
    </p:spTree>
    <p:extLst>
      <p:ext uri="{BB962C8B-B14F-4D97-AF65-F5344CB8AC3E}">
        <p14:creationId xmlns:p14="http://schemas.microsoft.com/office/powerpoint/2010/main" val="23535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7A6F8A-CAD3-A245-17B6-55323C0A10C8}"/>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F8DE32-07EB-0881-A061-E4750CBBEC71}"/>
              </a:ext>
            </a:extLst>
          </p:cNvPr>
          <p:cNvSpPr>
            <a:spLocks noGrp="1"/>
          </p:cNvSpPr>
          <p:nvPr>
            <p:ph type="title"/>
          </p:nvPr>
        </p:nvSpPr>
        <p:spPr>
          <a:xfrm>
            <a:off x="630936" y="639520"/>
            <a:ext cx="3429000" cy="1719072"/>
          </a:xfrm>
        </p:spPr>
        <p:txBody>
          <a:bodyPr anchor="b">
            <a:normAutofit/>
          </a:bodyPr>
          <a:lstStyle/>
          <a:p>
            <a:r>
              <a:rPr lang="en-US" sz="3800"/>
              <a:t>Request an interactive desktop session</a:t>
            </a:r>
            <a:endParaRPr lang="en-US" sz="3800" dirty="0"/>
          </a:p>
        </p:txBody>
      </p:sp>
      <p:sp>
        <p:nvSpPr>
          <p:cNvPr id="4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46AA22-05CE-04B9-E267-56117579B47B}"/>
              </a:ext>
            </a:extLst>
          </p:cNvPr>
          <p:cNvSpPr>
            <a:spLocks noGrp="1"/>
          </p:cNvSpPr>
          <p:nvPr>
            <p:ph idx="1"/>
          </p:nvPr>
        </p:nvSpPr>
        <p:spPr>
          <a:xfrm>
            <a:off x="630936" y="2807208"/>
            <a:ext cx="3429000" cy="3410712"/>
          </a:xfrm>
        </p:spPr>
        <p:txBody>
          <a:bodyPr anchor="t">
            <a:normAutofit/>
          </a:bodyPr>
          <a:lstStyle/>
          <a:p>
            <a:r>
              <a:rPr lang="en-US" sz="2200" dirty="0"/>
              <a:t>A new tab will open and you will be connected to a compute node on the SCC</a:t>
            </a:r>
          </a:p>
          <a:p>
            <a:r>
              <a:rPr lang="en-US" sz="2200" dirty="0"/>
              <a:t>You will be presented with an interactive desktop interface running a Linux OS</a:t>
            </a:r>
          </a:p>
          <a:p>
            <a:r>
              <a:rPr lang="en-US" sz="2200" dirty="0"/>
              <a:t>A terminal should open automatically</a:t>
            </a:r>
          </a:p>
          <a:p>
            <a:pPr marL="0" indent="0">
              <a:buNone/>
            </a:pPr>
            <a:endParaRPr lang="en-US" sz="2200" dirty="0"/>
          </a:p>
        </p:txBody>
      </p:sp>
      <p:pic>
        <p:nvPicPr>
          <p:cNvPr id="9" name="Picture 8" descr="A computer screen shot of a computer screen&#10;&#10;AI-generated content may be incorrect.">
            <a:extLst>
              <a:ext uri="{FF2B5EF4-FFF2-40B4-BE49-F238E27FC236}">
                <a16:creationId xmlns:a16="http://schemas.microsoft.com/office/drawing/2014/main" id="{5C0103E0-9678-FE2A-CDB3-9676DAEA98D9}"/>
              </a:ext>
            </a:extLst>
          </p:cNvPr>
          <p:cNvPicPr>
            <a:picLocks noChangeAspect="1"/>
          </p:cNvPicPr>
          <p:nvPr/>
        </p:nvPicPr>
        <p:blipFill>
          <a:blip r:embed="rId3"/>
          <a:stretch>
            <a:fillRect/>
          </a:stretch>
        </p:blipFill>
        <p:spPr>
          <a:xfrm>
            <a:off x="4654296" y="1306107"/>
            <a:ext cx="6903720" cy="4245786"/>
          </a:xfrm>
          <a:prstGeom prst="rect">
            <a:avLst/>
          </a:prstGeom>
        </p:spPr>
      </p:pic>
      <p:sp>
        <p:nvSpPr>
          <p:cNvPr id="4" name="Slide Number Placeholder 3">
            <a:extLst>
              <a:ext uri="{FF2B5EF4-FFF2-40B4-BE49-F238E27FC236}">
                <a16:creationId xmlns:a16="http://schemas.microsoft.com/office/drawing/2014/main" id="{2BC38E8C-FDC1-1B16-4F9D-A660FD35DCF6}"/>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25</a:t>
            </a:fld>
            <a:endParaRPr lang="en-US"/>
          </a:p>
        </p:txBody>
      </p:sp>
    </p:spTree>
    <p:extLst>
      <p:ext uri="{BB962C8B-B14F-4D97-AF65-F5344CB8AC3E}">
        <p14:creationId xmlns:p14="http://schemas.microsoft.com/office/powerpoint/2010/main" val="597635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B7F1F-2DBA-970C-41EE-E7E3E88A0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E4F80F-8090-2739-9123-47174C250813}"/>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6F08FC55-ADB2-511A-E057-36A695A829E4}"/>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4" name="Rectangle 3">
            <a:extLst>
              <a:ext uri="{FF2B5EF4-FFF2-40B4-BE49-F238E27FC236}">
                <a16:creationId xmlns:a16="http://schemas.microsoft.com/office/drawing/2014/main" id="{35A83F0D-B8B9-3DB9-614F-DC3CA8914EF9}"/>
              </a:ext>
            </a:extLst>
          </p:cNvPr>
          <p:cNvSpPr/>
          <p:nvPr/>
        </p:nvSpPr>
        <p:spPr>
          <a:xfrm>
            <a:off x="566057" y="3675380"/>
            <a:ext cx="7785463" cy="242062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C7E3FC3-2ADA-3BA3-4189-82C181928A44}"/>
              </a:ext>
            </a:extLst>
          </p:cNvPr>
          <p:cNvSpPr/>
          <p:nvPr/>
        </p:nvSpPr>
        <p:spPr>
          <a:xfrm>
            <a:off x="566057" y="1646239"/>
            <a:ext cx="7785463" cy="1688781"/>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106D8D98-7C32-AA6A-1B2A-34524124663A}"/>
              </a:ext>
            </a:extLst>
          </p:cNvPr>
          <p:cNvSpPr>
            <a:spLocks noGrp="1"/>
          </p:cNvSpPr>
          <p:nvPr>
            <p:ph type="sldNum" sz="quarter" idx="12"/>
          </p:nvPr>
        </p:nvSpPr>
        <p:spPr/>
        <p:txBody>
          <a:bodyPr/>
          <a:lstStyle/>
          <a:p>
            <a:fld id="{F606742C-631A-CB4E-A490-45C4369C55E7}" type="slidenum">
              <a:rPr lang="en-US" smtClean="0"/>
              <a:t>26</a:t>
            </a:fld>
            <a:endParaRPr lang="en-US"/>
          </a:p>
        </p:txBody>
      </p:sp>
    </p:spTree>
    <p:extLst>
      <p:ext uri="{BB962C8B-B14F-4D97-AF65-F5344CB8AC3E}">
        <p14:creationId xmlns:p14="http://schemas.microsoft.com/office/powerpoint/2010/main" val="290833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8A41D7EE-1E7A-52B3-F7EB-F62B3036727A}"/>
              </a:ext>
            </a:extLst>
          </p:cNvPr>
          <p:cNvPicPr>
            <a:picLocks noChangeAspect="1"/>
          </p:cNvPicPr>
          <p:nvPr/>
        </p:nvPicPr>
        <p:blipFill>
          <a:blip r:embed="rId3"/>
          <a:srcRect b="8907"/>
          <a:stretch>
            <a:fillRect/>
          </a:stretch>
        </p:blipFill>
        <p:spPr>
          <a:xfrm>
            <a:off x="20" y="-206818"/>
            <a:ext cx="12191980" cy="6857990"/>
          </a:xfrm>
          <a:prstGeom prst="rect">
            <a:avLst/>
          </a:prstGeom>
        </p:spPr>
      </p:pic>
    </p:spTree>
    <p:extLst>
      <p:ext uri="{BB962C8B-B14F-4D97-AF65-F5344CB8AC3E}">
        <p14:creationId xmlns:p14="http://schemas.microsoft.com/office/powerpoint/2010/main" val="3008371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6E653C-E2CA-4A67-D2A8-A58FB5DF6AE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4F68472-EEC0-4894-2652-A453B0ADA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D41FD69E-2FD4-4A3D-B309-4681CCB66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BFD1137-79CA-D4EB-5B96-0E0D7BDB2D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6B7516A6-EC96-45A9-F23A-8C742215B33A}"/>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BBCA7F0B-70FC-470C-C914-2B4415B6B54E}"/>
              </a:ext>
            </a:extLst>
          </p:cNvPr>
          <p:cNvPicPr>
            <a:picLocks noChangeAspect="1"/>
          </p:cNvPicPr>
          <p:nvPr/>
        </p:nvPicPr>
        <p:blipFill>
          <a:blip r:embed="rId3"/>
          <a:srcRect l="4375" t="14605" r="88482" b="81636"/>
          <a:stretch>
            <a:fillRect/>
          </a:stretch>
        </p:blipFill>
        <p:spPr>
          <a:xfrm>
            <a:off x="533400" y="892629"/>
            <a:ext cx="870857" cy="283028"/>
          </a:xfrm>
          <a:prstGeom prst="rect">
            <a:avLst/>
          </a:prstGeom>
        </p:spPr>
      </p:pic>
      <p:cxnSp>
        <p:nvCxnSpPr>
          <p:cNvPr id="3" name="Straight Arrow Connector 2">
            <a:extLst>
              <a:ext uri="{FF2B5EF4-FFF2-40B4-BE49-F238E27FC236}">
                <a16:creationId xmlns:a16="http://schemas.microsoft.com/office/drawing/2014/main" id="{D4D616AA-090B-7D9C-1608-67E781004590}"/>
              </a:ext>
            </a:extLst>
          </p:cNvPr>
          <p:cNvCxnSpPr>
            <a:cxnSpLocks/>
          </p:cNvCxnSpPr>
          <p:nvPr/>
        </p:nvCxnSpPr>
        <p:spPr>
          <a:xfrm flipH="1" flipV="1">
            <a:off x="1143000" y="1175657"/>
            <a:ext cx="1045029" cy="157842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9A9757C-F3BF-D38E-5C47-750AE727E2A5}"/>
              </a:ext>
            </a:extLst>
          </p:cNvPr>
          <p:cNvSpPr txBox="1"/>
          <p:nvPr/>
        </p:nvSpPr>
        <p:spPr>
          <a:xfrm>
            <a:off x="2188029" y="2751169"/>
            <a:ext cx="5410200" cy="2247424"/>
          </a:xfrm>
          <a:prstGeom prst="roundRect">
            <a:avLst/>
          </a:prstGeom>
          <a:solidFill>
            <a:schemeClr val="accent1"/>
          </a:solidFill>
        </p:spPr>
        <p:txBody>
          <a:bodyPr wrap="square" rtlCol="0">
            <a:spAutoFit/>
          </a:bodyPr>
          <a:lstStyle/>
          <a:p>
            <a:r>
              <a:rPr lang="en-US" dirty="0">
                <a:solidFill>
                  <a:schemeClr val="bg1"/>
                </a:solidFill>
              </a:rPr>
              <a:t>Applications Dropdown</a:t>
            </a:r>
          </a:p>
          <a:p>
            <a:pPr marL="285750" indent="-285750">
              <a:buFont typeface="Arial" panose="020B0604020202020204" pitchFamily="34" charset="0"/>
              <a:buChar char="•"/>
            </a:pPr>
            <a:r>
              <a:rPr lang="en-US" dirty="0">
                <a:solidFill>
                  <a:schemeClr val="bg1"/>
                </a:solidFill>
              </a:rPr>
              <a:t>Contains list of default </a:t>
            </a:r>
            <a:r>
              <a:rPr lang="en-US" dirty="0" err="1">
                <a:solidFill>
                  <a:schemeClr val="bg1"/>
                </a:solidFill>
              </a:rPr>
              <a:t>linux</a:t>
            </a:r>
            <a:r>
              <a:rPr lang="en-US" dirty="0">
                <a:solidFill>
                  <a:schemeClr val="bg1"/>
                </a:solidFill>
              </a:rPr>
              <a:t> flavored applications. Examples: </a:t>
            </a:r>
            <a:r>
              <a:rPr lang="en-US" dirty="0" err="1">
                <a:solidFill>
                  <a:schemeClr val="bg1"/>
                </a:solidFill>
              </a:rPr>
              <a:t>linux’s</a:t>
            </a:r>
            <a:r>
              <a:rPr lang="en-US" dirty="0">
                <a:solidFill>
                  <a:schemeClr val="bg1"/>
                </a:solidFill>
              </a:rPr>
              <a:t> file explorer, </a:t>
            </a:r>
            <a:r>
              <a:rPr lang="en-US" dirty="0" err="1">
                <a:solidFill>
                  <a:schemeClr val="bg1"/>
                </a:solidFill>
              </a:rPr>
              <a:t>linux’s</a:t>
            </a:r>
            <a:r>
              <a:rPr lang="en-US" dirty="0">
                <a:solidFill>
                  <a:schemeClr val="bg1"/>
                </a:solidFill>
              </a:rPr>
              <a:t> version of excel, etc.</a:t>
            </a:r>
          </a:p>
          <a:p>
            <a:pPr marL="285750" indent="-285750">
              <a:buFont typeface="Arial" panose="020B0604020202020204" pitchFamily="34" charset="0"/>
              <a:buChar char="•"/>
            </a:pPr>
            <a:r>
              <a:rPr lang="en-US" dirty="0">
                <a:solidFill>
                  <a:schemeClr val="bg1"/>
                </a:solidFill>
              </a:rPr>
              <a:t>NOTE: this list does NOT contain scientific applications that my team (RCS) install onto the system.</a:t>
            </a:r>
          </a:p>
        </p:txBody>
      </p:sp>
    </p:spTree>
    <p:extLst>
      <p:ext uri="{BB962C8B-B14F-4D97-AF65-F5344CB8AC3E}">
        <p14:creationId xmlns:p14="http://schemas.microsoft.com/office/powerpoint/2010/main" val="3269539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E5A4F2-BC8F-59E4-67B2-1150AD9301A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DC2882A-7E24-9392-159D-10471F139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7CAA821E-E6BD-79B3-02F0-9CF26DDF88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9E21BF-81E7-7924-41F0-8644D22AB5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33E6D412-5AF0-F6DE-6479-99C7DF5101FF}"/>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36C69882-C103-F180-19FC-05E2DAD9DC0F}"/>
              </a:ext>
            </a:extLst>
          </p:cNvPr>
          <p:cNvPicPr>
            <a:picLocks noChangeAspect="1"/>
          </p:cNvPicPr>
          <p:nvPr/>
        </p:nvPicPr>
        <p:blipFill>
          <a:blip r:embed="rId3"/>
          <a:srcRect l="10978" t="14606" r="30182" b="81639"/>
          <a:stretch>
            <a:fillRect/>
          </a:stretch>
        </p:blipFill>
        <p:spPr>
          <a:xfrm>
            <a:off x="1338943" y="892673"/>
            <a:ext cx="7173686" cy="282801"/>
          </a:xfrm>
          <a:prstGeom prst="rect">
            <a:avLst/>
          </a:prstGeom>
        </p:spPr>
      </p:pic>
      <p:cxnSp>
        <p:nvCxnSpPr>
          <p:cNvPr id="3" name="Straight Arrow Connector 2">
            <a:extLst>
              <a:ext uri="{FF2B5EF4-FFF2-40B4-BE49-F238E27FC236}">
                <a16:creationId xmlns:a16="http://schemas.microsoft.com/office/drawing/2014/main" id="{D6A66445-D20A-15DC-8A93-8C40DC262A23}"/>
              </a:ext>
            </a:extLst>
          </p:cNvPr>
          <p:cNvCxnSpPr>
            <a:cxnSpLocks/>
            <a:stCxn id="7" idx="0"/>
          </p:cNvCxnSpPr>
          <p:nvPr/>
        </p:nvCxnSpPr>
        <p:spPr>
          <a:xfrm flipH="1" flipV="1">
            <a:off x="4778829" y="1175474"/>
            <a:ext cx="114300" cy="1575695"/>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34FA514-3748-84CF-C9DD-F4D0B4CB45DF}"/>
              </a:ext>
            </a:extLst>
          </p:cNvPr>
          <p:cNvSpPr txBox="1"/>
          <p:nvPr/>
        </p:nvSpPr>
        <p:spPr>
          <a:xfrm>
            <a:off x="2188029" y="2751169"/>
            <a:ext cx="5410200" cy="1328023"/>
          </a:xfrm>
          <a:prstGeom prst="roundRect">
            <a:avLst/>
          </a:prstGeom>
          <a:solidFill>
            <a:schemeClr val="accent1"/>
          </a:solidFill>
        </p:spPr>
        <p:txBody>
          <a:bodyPr wrap="square" rtlCol="0">
            <a:spAutoFit/>
          </a:bodyPr>
          <a:lstStyle/>
          <a:p>
            <a:pPr marL="285750" indent="-285750">
              <a:buFont typeface="Arial" panose="020B0604020202020204" pitchFamily="34" charset="0"/>
              <a:buChar char="•"/>
            </a:pPr>
            <a:r>
              <a:rPr lang="en-US" dirty="0">
                <a:solidFill>
                  <a:schemeClr val="bg1"/>
                </a:solidFill>
              </a:rPr>
              <a:t>This area contains cards for all your currently running applications.</a:t>
            </a:r>
          </a:p>
          <a:p>
            <a:pPr marL="285750" indent="-285750">
              <a:buFont typeface="Arial" panose="020B0604020202020204" pitchFamily="34" charset="0"/>
              <a:buChar char="•"/>
            </a:pPr>
            <a:r>
              <a:rPr lang="en-US" dirty="0">
                <a:solidFill>
                  <a:schemeClr val="bg1"/>
                </a:solidFill>
              </a:rPr>
              <a:t>In this example scene, the only currently running application is the “terminal”</a:t>
            </a:r>
          </a:p>
        </p:txBody>
      </p:sp>
    </p:spTree>
    <p:extLst>
      <p:ext uri="{BB962C8B-B14F-4D97-AF65-F5344CB8AC3E}">
        <p14:creationId xmlns:p14="http://schemas.microsoft.com/office/powerpoint/2010/main" val="12158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2D1E80-14F9-B38B-0BBF-33152EE5AEB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00CF9D7-FE30-2A51-5030-18961919F6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90B6276-3F37-D24B-E65B-57F4A35F13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5C1D48-E12C-AAB2-594B-40E3FB4018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A5E286C8-0F8E-2E5A-141B-BBBC0AB9F72C}"/>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0A46EF57-F78C-2084-8E8A-B7E8D6814503}"/>
              </a:ext>
            </a:extLst>
          </p:cNvPr>
          <p:cNvPicPr>
            <a:picLocks noChangeAspect="1"/>
          </p:cNvPicPr>
          <p:nvPr/>
        </p:nvPicPr>
        <p:blipFill>
          <a:blip r:embed="rId3"/>
          <a:srcRect l="69907" t="14606" r="17146" b="81639"/>
          <a:stretch>
            <a:fillRect/>
          </a:stretch>
        </p:blipFill>
        <p:spPr>
          <a:xfrm>
            <a:off x="8523513" y="892674"/>
            <a:ext cx="1578429" cy="282799"/>
          </a:xfrm>
          <a:prstGeom prst="rect">
            <a:avLst/>
          </a:prstGeom>
        </p:spPr>
      </p:pic>
      <p:cxnSp>
        <p:nvCxnSpPr>
          <p:cNvPr id="3" name="Straight Arrow Connector 2">
            <a:extLst>
              <a:ext uri="{FF2B5EF4-FFF2-40B4-BE49-F238E27FC236}">
                <a16:creationId xmlns:a16="http://schemas.microsoft.com/office/drawing/2014/main" id="{F34AD17F-C9D7-5DAA-CA3D-8AE9C6955A6F}"/>
              </a:ext>
            </a:extLst>
          </p:cNvPr>
          <p:cNvCxnSpPr>
            <a:cxnSpLocks/>
            <a:stCxn id="7" idx="0"/>
          </p:cNvCxnSpPr>
          <p:nvPr/>
        </p:nvCxnSpPr>
        <p:spPr>
          <a:xfrm flipV="1">
            <a:off x="9138557" y="1182382"/>
            <a:ext cx="201386" cy="1582606"/>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95166E9-6B98-8165-5770-28B1CB79CF22}"/>
              </a:ext>
            </a:extLst>
          </p:cNvPr>
          <p:cNvSpPr txBox="1"/>
          <p:nvPr/>
        </p:nvSpPr>
        <p:spPr>
          <a:xfrm>
            <a:off x="6433457" y="2764988"/>
            <a:ext cx="5410200" cy="2247424"/>
          </a:xfrm>
          <a:prstGeom prst="roundRect">
            <a:avLst/>
          </a:prstGeom>
          <a:solidFill>
            <a:schemeClr val="accent1"/>
          </a:solidFill>
        </p:spPr>
        <p:txBody>
          <a:bodyPr wrap="square" rtlCol="0">
            <a:spAutoFit/>
          </a:bodyPr>
          <a:lstStyle/>
          <a:p>
            <a:pPr marL="285750" indent="-285750">
              <a:buFont typeface="Arial" panose="020B0604020202020204" pitchFamily="34" charset="0"/>
              <a:buChar char="•"/>
            </a:pPr>
            <a:r>
              <a:rPr lang="en-US" dirty="0">
                <a:solidFill>
                  <a:schemeClr val="bg1"/>
                </a:solidFill>
              </a:rPr>
              <a:t>This area is where you access your different workspaces</a:t>
            </a:r>
          </a:p>
          <a:p>
            <a:pPr marL="285750" indent="-285750">
              <a:buFont typeface="Arial" panose="020B0604020202020204" pitchFamily="34" charset="0"/>
              <a:buChar char="•"/>
            </a:pPr>
            <a:r>
              <a:rPr lang="en-US" dirty="0">
                <a:solidFill>
                  <a:schemeClr val="bg1"/>
                </a:solidFill>
              </a:rPr>
              <a:t>They are essentially different “copies” of your desktop environment</a:t>
            </a:r>
          </a:p>
          <a:p>
            <a:pPr marL="285750" indent="-285750">
              <a:buFont typeface="Arial" panose="020B0604020202020204" pitchFamily="34" charset="0"/>
              <a:buChar char="•"/>
            </a:pPr>
            <a:r>
              <a:rPr lang="en-US" dirty="0">
                <a:solidFill>
                  <a:schemeClr val="bg1"/>
                </a:solidFill>
              </a:rPr>
              <a:t>You can have different application windows open in each one and quickly switch between them</a:t>
            </a:r>
          </a:p>
        </p:txBody>
      </p:sp>
    </p:spTree>
    <p:extLst>
      <p:ext uri="{BB962C8B-B14F-4D97-AF65-F5344CB8AC3E}">
        <p14:creationId xmlns:p14="http://schemas.microsoft.com/office/powerpoint/2010/main" val="234786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F4D6F1-E11B-94A8-A67B-5E70B65D670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88501E5-DB11-4AE7-10A2-A6E9D868E9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E5BE620-E276-A17E-F816-2C0B9A2DD7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920075A-64C9-E672-2553-63CAD2DD36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FB708151-9E1F-E7B6-79D1-5BFFAB513F47}"/>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0EEE6818-48EA-6654-17B8-0099802D0C2B}"/>
              </a:ext>
            </a:extLst>
          </p:cNvPr>
          <p:cNvPicPr>
            <a:picLocks noChangeAspect="1"/>
          </p:cNvPicPr>
          <p:nvPr/>
        </p:nvPicPr>
        <p:blipFill>
          <a:blip r:embed="rId3"/>
          <a:srcRect l="5642" t="18361" r="88513" b="71072"/>
          <a:stretch>
            <a:fillRect/>
          </a:stretch>
        </p:blipFill>
        <p:spPr>
          <a:xfrm>
            <a:off x="688769" y="1175473"/>
            <a:ext cx="712519" cy="795827"/>
          </a:xfrm>
          <a:prstGeom prst="rect">
            <a:avLst/>
          </a:prstGeom>
        </p:spPr>
      </p:pic>
      <p:cxnSp>
        <p:nvCxnSpPr>
          <p:cNvPr id="3" name="Straight Arrow Connector 2">
            <a:extLst>
              <a:ext uri="{FF2B5EF4-FFF2-40B4-BE49-F238E27FC236}">
                <a16:creationId xmlns:a16="http://schemas.microsoft.com/office/drawing/2014/main" id="{67345698-CB2B-0F59-4C3B-BF0874651807}"/>
              </a:ext>
            </a:extLst>
          </p:cNvPr>
          <p:cNvCxnSpPr>
            <a:cxnSpLocks/>
            <a:stCxn id="7" idx="0"/>
          </p:cNvCxnSpPr>
          <p:nvPr/>
        </p:nvCxnSpPr>
        <p:spPr>
          <a:xfrm flipH="1" flipV="1">
            <a:off x="1401288" y="1612924"/>
            <a:ext cx="2595253" cy="1236163"/>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EB32829-A89A-BB7C-56E8-4746089AD490}"/>
              </a:ext>
            </a:extLst>
          </p:cNvPr>
          <p:cNvSpPr txBox="1"/>
          <p:nvPr/>
        </p:nvSpPr>
        <p:spPr>
          <a:xfrm>
            <a:off x="1291441" y="2849087"/>
            <a:ext cx="5410200" cy="715089"/>
          </a:xfrm>
          <a:prstGeom prst="roundRect">
            <a:avLst/>
          </a:prstGeom>
          <a:solidFill>
            <a:schemeClr val="accent1"/>
          </a:solidFill>
        </p:spPr>
        <p:txBody>
          <a:bodyPr wrap="square" rtlCol="0">
            <a:spAutoFit/>
          </a:bodyPr>
          <a:lstStyle/>
          <a:p>
            <a:pPr marL="285750" indent="-285750">
              <a:buFont typeface="Arial" panose="020B0604020202020204" pitchFamily="34" charset="0"/>
              <a:buChar char="•"/>
            </a:pPr>
            <a:r>
              <a:rPr lang="en-US" dirty="0">
                <a:solidFill>
                  <a:schemeClr val="bg1"/>
                </a:solidFill>
              </a:rPr>
              <a:t>Desktop shortcut to the trash can.</a:t>
            </a:r>
          </a:p>
          <a:p>
            <a:pPr marL="285750" indent="-285750">
              <a:buFont typeface="Arial" panose="020B0604020202020204" pitchFamily="34" charset="0"/>
              <a:buChar char="•"/>
            </a:pPr>
            <a:r>
              <a:rPr lang="en-US" dirty="0">
                <a:solidFill>
                  <a:schemeClr val="bg1"/>
                </a:solidFill>
              </a:rPr>
              <a:t>Where deleted files go.</a:t>
            </a:r>
          </a:p>
        </p:txBody>
      </p:sp>
    </p:spTree>
    <p:extLst>
      <p:ext uri="{BB962C8B-B14F-4D97-AF65-F5344CB8AC3E}">
        <p14:creationId xmlns:p14="http://schemas.microsoft.com/office/powerpoint/2010/main" val="162027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F0F642-A460-3106-3C66-09B69AC6386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49DF46D-D84F-F83C-4238-088A365C6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B85E506C-F025-9D89-B427-A02AE43424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F31D699-3D73-D956-83BF-8649D3A6C4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98F3A169-549F-3888-A763-093D9E2F4FD4}"/>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5E4395EB-E5AC-4310-3B18-DB6DCDB3A975}"/>
              </a:ext>
            </a:extLst>
          </p:cNvPr>
          <p:cNvPicPr>
            <a:picLocks noChangeAspect="1"/>
          </p:cNvPicPr>
          <p:nvPr/>
        </p:nvPicPr>
        <p:blipFill>
          <a:blip r:embed="rId3"/>
          <a:srcRect l="5642" t="31088" r="88513" b="59417"/>
          <a:stretch>
            <a:fillRect/>
          </a:stretch>
        </p:blipFill>
        <p:spPr>
          <a:xfrm>
            <a:off x="688769" y="2133995"/>
            <a:ext cx="712519" cy="715089"/>
          </a:xfrm>
          <a:prstGeom prst="rect">
            <a:avLst/>
          </a:prstGeom>
        </p:spPr>
      </p:pic>
      <p:cxnSp>
        <p:nvCxnSpPr>
          <p:cNvPr id="3" name="Straight Arrow Connector 2">
            <a:extLst>
              <a:ext uri="{FF2B5EF4-FFF2-40B4-BE49-F238E27FC236}">
                <a16:creationId xmlns:a16="http://schemas.microsoft.com/office/drawing/2014/main" id="{228AA25C-305E-3249-9DA4-59BACB237135}"/>
              </a:ext>
            </a:extLst>
          </p:cNvPr>
          <p:cNvCxnSpPr>
            <a:cxnSpLocks/>
            <a:stCxn id="7" idx="0"/>
          </p:cNvCxnSpPr>
          <p:nvPr/>
        </p:nvCxnSpPr>
        <p:spPr>
          <a:xfrm flipH="1" flipV="1">
            <a:off x="1413163" y="2415209"/>
            <a:ext cx="2595253" cy="1236163"/>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6EBDE27-95D9-ED39-EF5D-BEBD06F8F73A}"/>
              </a:ext>
            </a:extLst>
          </p:cNvPr>
          <p:cNvSpPr txBox="1"/>
          <p:nvPr/>
        </p:nvSpPr>
        <p:spPr>
          <a:xfrm>
            <a:off x="1303316" y="3651372"/>
            <a:ext cx="5410200" cy="715089"/>
          </a:xfrm>
          <a:prstGeom prst="roundRect">
            <a:avLst/>
          </a:prstGeom>
          <a:solidFill>
            <a:schemeClr val="accent1"/>
          </a:solidFill>
        </p:spPr>
        <p:txBody>
          <a:bodyPr wrap="square" rtlCol="0">
            <a:spAutoFit/>
          </a:bodyPr>
          <a:lstStyle/>
          <a:p>
            <a:pPr marL="285750" indent="-285750">
              <a:buFont typeface="Arial" panose="020B0604020202020204" pitchFamily="34" charset="0"/>
              <a:buChar char="•"/>
            </a:pPr>
            <a:r>
              <a:rPr lang="en-US" dirty="0">
                <a:solidFill>
                  <a:schemeClr val="bg1"/>
                </a:solidFill>
              </a:rPr>
              <a:t>Desktop shortcut to the File Manager application opened at the root of the file system</a:t>
            </a:r>
          </a:p>
        </p:txBody>
      </p:sp>
    </p:spTree>
    <p:extLst>
      <p:ext uri="{BB962C8B-B14F-4D97-AF65-F5344CB8AC3E}">
        <p14:creationId xmlns:p14="http://schemas.microsoft.com/office/powerpoint/2010/main" val="1073907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7ABC2F-2383-03AE-9D92-F0903BAD385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9CFCA2C-15DF-765A-EA65-78142703D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7C2860C-FC2F-B5CC-CD74-13D6B0F796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7DF9519-5E7A-40EF-FA43-719D311A48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19B427DE-BDB0-5FE5-9078-B50D22C07159}"/>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D6100F35-70E6-21C2-99E4-DBAD1897FB65}"/>
              </a:ext>
            </a:extLst>
          </p:cNvPr>
          <p:cNvPicPr>
            <a:picLocks noChangeAspect="1"/>
          </p:cNvPicPr>
          <p:nvPr/>
        </p:nvPicPr>
        <p:blipFill>
          <a:blip r:embed="rId3"/>
          <a:srcRect l="5642" t="41542" r="88513" b="47578"/>
          <a:stretch>
            <a:fillRect/>
          </a:stretch>
        </p:blipFill>
        <p:spPr>
          <a:xfrm>
            <a:off x="688769" y="2921331"/>
            <a:ext cx="712519" cy="819393"/>
          </a:xfrm>
          <a:prstGeom prst="rect">
            <a:avLst/>
          </a:prstGeom>
        </p:spPr>
      </p:pic>
      <p:cxnSp>
        <p:nvCxnSpPr>
          <p:cNvPr id="3" name="Straight Arrow Connector 2">
            <a:extLst>
              <a:ext uri="{FF2B5EF4-FFF2-40B4-BE49-F238E27FC236}">
                <a16:creationId xmlns:a16="http://schemas.microsoft.com/office/drawing/2014/main" id="{C4EF1F20-C317-8FBD-5F98-EAA3E7C98D4A}"/>
              </a:ext>
            </a:extLst>
          </p:cNvPr>
          <p:cNvCxnSpPr>
            <a:cxnSpLocks/>
            <a:stCxn id="7" idx="0"/>
          </p:cNvCxnSpPr>
          <p:nvPr/>
        </p:nvCxnSpPr>
        <p:spPr>
          <a:xfrm flipH="1" flipV="1">
            <a:off x="1401288" y="3268980"/>
            <a:ext cx="2595253" cy="1236163"/>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56F3B12-F647-C64C-0D12-0CB97741928D}"/>
              </a:ext>
            </a:extLst>
          </p:cNvPr>
          <p:cNvSpPr txBox="1"/>
          <p:nvPr/>
        </p:nvSpPr>
        <p:spPr>
          <a:xfrm>
            <a:off x="1291441" y="4505143"/>
            <a:ext cx="5410200" cy="715089"/>
          </a:xfrm>
          <a:prstGeom prst="roundRect">
            <a:avLst/>
          </a:prstGeom>
          <a:solidFill>
            <a:schemeClr val="accent1"/>
          </a:solidFill>
        </p:spPr>
        <p:txBody>
          <a:bodyPr wrap="square" rtlCol="0">
            <a:spAutoFit/>
          </a:bodyPr>
          <a:lstStyle/>
          <a:p>
            <a:pPr marL="285750" indent="-285750">
              <a:buFont typeface="Arial" panose="020B0604020202020204" pitchFamily="34" charset="0"/>
              <a:buChar char="•"/>
            </a:pPr>
            <a:r>
              <a:rPr lang="en-US" dirty="0">
                <a:solidFill>
                  <a:schemeClr val="bg1"/>
                </a:solidFill>
              </a:rPr>
              <a:t>Desktop shortcut to the File Manager application opened at your home directory</a:t>
            </a:r>
          </a:p>
        </p:txBody>
      </p:sp>
    </p:spTree>
    <p:extLst>
      <p:ext uri="{BB962C8B-B14F-4D97-AF65-F5344CB8AC3E}">
        <p14:creationId xmlns:p14="http://schemas.microsoft.com/office/powerpoint/2010/main" val="177602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F6DF68-7CF5-E828-1CDC-941F4F86C5F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15D6215-9833-90A5-C8CF-75C2FEBC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13272BC5-52C2-8E0F-5133-BF10265B00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1D6E419-C062-F174-D6FF-BCBFBB502D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computer screen shot of a computer screen&#10;&#10;AI-generated content may be incorrect.">
            <a:extLst>
              <a:ext uri="{FF2B5EF4-FFF2-40B4-BE49-F238E27FC236}">
                <a16:creationId xmlns:a16="http://schemas.microsoft.com/office/drawing/2014/main" id="{A956E268-04BC-52BF-2A92-8FAB9C7B898D}"/>
              </a:ext>
            </a:extLst>
          </p:cNvPr>
          <p:cNvPicPr>
            <a:picLocks noChangeAspect="1"/>
          </p:cNvPicPr>
          <p:nvPr/>
        </p:nvPicPr>
        <p:blipFill>
          <a:blip r:embed="rId3">
            <a:alphaModFix amt="20000"/>
          </a:blip>
          <a:srcRect b="8907"/>
          <a:stretch>
            <a:fillRect/>
          </a:stretch>
        </p:blipFill>
        <p:spPr>
          <a:xfrm>
            <a:off x="20" y="-206818"/>
            <a:ext cx="12191980" cy="6857990"/>
          </a:xfrm>
          <a:prstGeom prst="rect">
            <a:avLst/>
          </a:prstGeom>
        </p:spPr>
      </p:pic>
      <p:pic>
        <p:nvPicPr>
          <p:cNvPr id="2" name="Picture 1" descr="A computer screen shot of a computer screen&#10;&#10;AI-generated content may be incorrect.">
            <a:extLst>
              <a:ext uri="{FF2B5EF4-FFF2-40B4-BE49-F238E27FC236}">
                <a16:creationId xmlns:a16="http://schemas.microsoft.com/office/drawing/2014/main" id="{5332C59A-D1EA-7D1E-9B26-36283C450469}"/>
              </a:ext>
            </a:extLst>
          </p:cNvPr>
          <p:cNvPicPr>
            <a:picLocks noChangeAspect="1"/>
          </p:cNvPicPr>
          <p:nvPr/>
        </p:nvPicPr>
        <p:blipFill>
          <a:blip r:embed="rId3"/>
          <a:srcRect l="40514" t="85250" r="40101" b="8933"/>
          <a:stretch>
            <a:fillRect/>
          </a:stretch>
        </p:blipFill>
        <p:spPr>
          <a:xfrm>
            <a:off x="4940135" y="6213012"/>
            <a:ext cx="2363190" cy="438126"/>
          </a:xfrm>
          <a:prstGeom prst="rect">
            <a:avLst/>
          </a:prstGeom>
        </p:spPr>
      </p:pic>
      <p:cxnSp>
        <p:nvCxnSpPr>
          <p:cNvPr id="3" name="Straight Arrow Connector 2">
            <a:extLst>
              <a:ext uri="{FF2B5EF4-FFF2-40B4-BE49-F238E27FC236}">
                <a16:creationId xmlns:a16="http://schemas.microsoft.com/office/drawing/2014/main" id="{87AFD1BD-EFB7-8786-2BAA-E34EBC429E97}"/>
              </a:ext>
            </a:extLst>
          </p:cNvPr>
          <p:cNvCxnSpPr>
            <a:cxnSpLocks/>
            <a:stCxn id="7" idx="2"/>
          </p:cNvCxnSpPr>
          <p:nvPr/>
        </p:nvCxnSpPr>
        <p:spPr>
          <a:xfrm>
            <a:off x="5516582" y="5188528"/>
            <a:ext cx="579418" cy="102445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6EBBA23-7554-BF94-7879-1A29B54D42A7}"/>
              </a:ext>
            </a:extLst>
          </p:cNvPr>
          <p:cNvSpPr txBox="1"/>
          <p:nvPr/>
        </p:nvSpPr>
        <p:spPr>
          <a:xfrm>
            <a:off x="2811482" y="4166972"/>
            <a:ext cx="5410200" cy="1021556"/>
          </a:xfrm>
          <a:prstGeom prst="roundRect">
            <a:avLst/>
          </a:prstGeom>
          <a:solidFill>
            <a:schemeClr val="accent1"/>
          </a:solidFill>
        </p:spPr>
        <p:txBody>
          <a:bodyPr wrap="square" rtlCol="0">
            <a:spAutoFit/>
          </a:bodyPr>
          <a:lstStyle/>
          <a:p>
            <a:pPr marL="285750" indent="-285750">
              <a:buFont typeface="Arial" panose="020B0604020202020204" pitchFamily="34" charset="0"/>
              <a:buChar char="•"/>
            </a:pPr>
            <a:r>
              <a:rPr lang="en-US" dirty="0">
                <a:solidFill>
                  <a:schemeClr val="bg1"/>
                </a:solidFill>
              </a:rPr>
              <a:t>Shortcuts to some common </a:t>
            </a:r>
            <a:r>
              <a:rPr lang="en-US" dirty="0" err="1">
                <a:solidFill>
                  <a:schemeClr val="bg1"/>
                </a:solidFill>
              </a:rPr>
              <a:t>linux</a:t>
            </a:r>
            <a:r>
              <a:rPr lang="en-US" dirty="0">
                <a:solidFill>
                  <a:schemeClr val="bg1"/>
                </a:solidFill>
              </a:rPr>
              <a:t> applications, including the Terminal, the File Manager, and a Web Browser</a:t>
            </a:r>
          </a:p>
        </p:txBody>
      </p:sp>
    </p:spTree>
    <p:extLst>
      <p:ext uri="{BB962C8B-B14F-4D97-AF65-F5344CB8AC3E}">
        <p14:creationId xmlns:p14="http://schemas.microsoft.com/office/powerpoint/2010/main" val="278029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9BBA6-9FC9-AC22-81C0-A8664A3E3B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26D8F-CA81-6652-0342-8FCD3515A653}"/>
              </a:ext>
            </a:extLst>
          </p:cNvPr>
          <p:cNvSpPr>
            <a:spLocks noGrp="1"/>
          </p:cNvSpPr>
          <p:nvPr>
            <p:ph type="title"/>
          </p:nvPr>
        </p:nvSpPr>
        <p:spPr/>
        <p:txBody>
          <a:bodyPr/>
          <a:lstStyle/>
          <a:p>
            <a:r>
              <a:rPr lang="en-US" dirty="0"/>
              <a:t>A note on Copy and Paste</a:t>
            </a:r>
          </a:p>
        </p:txBody>
      </p:sp>
      <p:sp>
        <p:nvSpPr>
          <p:cNvPr id="3" name="Content Placeholder 2">
            <a:extLst>
              <a:ext uri="{FF2B5EF4-FFF2-40B4-BE49-F238E27FC236}">
                <a16:creationId xmlns:a16="http://schemas.microsoft.com/office/drawing/2014/main" id="{7777982F-B619-7FAB-828D-36696DED7642}"/>
              </a:ext>
            </a:extLst>
          </p:cNvPr>
          <p:cNvSpPr>
            <a:spLocks noGrp="1"/>
          </p:cNvSpPr>
          <p:nvPr>
            <p:ph idx="1"/>
          </p:nvPr>
        </p:nvSpPr>
        <p:spPr/>
        <p:txBody>
          <a:bodyPr>
            <a:normAutofit/>
          </a:bodyPr>
          <a:lstStyle/>
          <a:p>
            <a:r>
              <a:rPr lang="en-US" b="1" dirty="0"/>
              <a:t>Please note</a:t>
            </a:r>
            <a:r>
              <a:rPr lang="en-US" dirty="0"/>
              <a:t>: the clipboard is NOT universal. You will get weird behavior when trying to copy and paste things between your SCC Desktop and your Local Computer</a:t>
            </a:r>
          </a:p>
          <a:p>
            <a:r>
              <a:rPr lang="en-US" dirty="0">
                <a:hlinkClick r:id="rId2"/>
              </a:rPr>
              <a:t>https://</a:t>
            </a:r>
            <a:r>
              <a:rPr lang="en-US" dirty="0" err="1">
                <a:hlinkClick r:id="rId2"/>
              </a:rPr>
              <a:t>www.bu.edu</a:t>
            </a:r>
            <a:r>
              <a:rPr lang="en-US" dirty="0">
                <a:hlinkClick r:id="rId2"/>
              </a:rPr>
              <a:t>/tech/support/research/system-usage/connect-</a:t>
            </a:r>
            <a:r>
              <a:rPr lang="en-US" dirty="0" err="1">
                <a:hlinkClick r:id="rId2"/>
              </a:rPr>
              <a:t>scc</a:t>
            </a:r>
            <a:r>
              <a:rPr lang="en-US" dirty="0">
                <a:hlinkClick r:id="rId2"/>
              </a:rPr>
              <a:t>/</a:t>
            </a:r>
            <a:r>
              <a:rPr lang="en-US" dirty="0" err="1">
                <a:hlinkClick r:id="rId2"/>
              </a:rPr>
              <a:t>scc-ondemand</a:t>
            </a:r>
            <a:r>
              <a:rPr lang="en-US" dirty="0">
                <a:hlinkClick r:id="rId2"/>
              </a:rPr>
              <a:t>/</a:t>
            </a:r>
            <a:r>
              <a:rPr lang="en-US" dirty="0" err="1">
                <a:hlinkClick r:id="rId2"/>
              </a:rPr>
              <a:t>faq</a:t>
            </a:r>
            <a:r>
              <a:rPr lang="en-US" dirty="0">
                <a:hlinkClick r:id="rId2"/>
              </a:rPr>
              <a:t>/copy-paste-</a:t>
            </a:r>
            <a:r>
              <a:rPr lang="en-US" dirty="0" err="1">
                <a:hlinkClick r:id="rId2"/>
              </a:rPr>
              <a:t>ondemand</a:t>
            </a:r>
            <a:r>
              <a:rPr lang="en-US" dirty="0">
                <a:hlinkClick r:id="rId2"/>
              </a:rPr>
              <a:t>/</a:t>
            </a:r>
            <a:endParaRPr lang="en-US" dirty="0"/>
          </a:p>
        </p:txBody>
      </p:sp>
      <p:sp>
        <p:nvSpPr>
          <p:cNvPr id="4" name="Slide Number Placeholder 3">
            <a:extLst>
              <a:ext uri="{FF2B5EF4-FFF2-40B4-BE49-F238E27FC236}">
                <a16:creationId xmlns:a16="http://schemas.microsoft.com/office/drawing/2014/main" id="{814CC5C4-E4C9-CD44-C083-4CC99843131B}"/>
              </a:ext>
            </a:extLst>
          </p:cNvPr>
          <p:cNvSpPr>
            <a:spLocks noGrp="1"/>
          </p:cNvSpPr>
          <p:nvPr>
            <p:ph type="sldNum" sz="quarter" idx="12"/>
          </p:nvPr>
        </p:nvSpPr>
        <p:spPr/>
        <p:txBody>
          <a:bodyPr/>
          <a:lstStyle/>
          <a:p>
            <a:fld id="{F606742C-631A-CB4E-A490-45C4369C55E7}" type="slidenum">
              <a:rPr lang="en-US" smtClean="0"/>
              <a:t>35</a:t>
            </a:fld>
            <a:endParaRPr lang="en-US"/>
          </a:p>
        </p:txBody>
      </p:sp>
    </p:spTree>
    <p:extLst>
      <p:ext uri="{BB962C8B-B14F-4D97-AF65-F5344CB8AC3E}">
        <p14:creationId xmlns:p14="http://schemas.microsoft.com/office/powerpoint/2010/main" val="2460009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F3D48-5B7D-031B-0A8B-030F5B1BD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74440-0793-E7F7-6FAD-A4089D9FC37C}"/>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24BCACE6-F0D7-646C-B2E8-B6B0FAE797CF}"/>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4" name="Rectangle 3">
            <a:extLst>
              <a:ext uri="{FF2B5EF4-FFF2-40B4-BE49-F238E27FC236}">
                <a16:creationId xmlns:a16="http://schemas.microsoft.com/office/drawing/2014/main" id="{1CB35F00-06B5-5157-62F9-CD84E5B31903}"/>
              </a:ext>
            </a:extLst>
          </p:cNvPr>
          <p:cNvSpPr/>
          <p:nvPr/>
        </p:nvSpPr>
        <p:spPr>
          <a:xfrm>
            <a:off x="566057" y="4015740"/>
            <a:ext cx="7785463" cy="208026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71C6AF2-020F-5956-333C-F0837F0901D9}"/>
              </a:ext>
            </a:extLst>
          </p:cNvPr>
          <p:cNvSpPr/>
          <p:nvPr/>
        </p:nvSpPr>
        <p:spPr>
          <a:xfrm>
            <a:off x="566057" y="1240054"/>
            <a:ext cx="7785463" cy="2435326"/>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7EC55C5C-6B18-0D00-1C62-D1FA78625023}"/>
              </a:ext>
            </a:extLst>
          </p:cNvPr>
          <p:cNvSpPr>
            <a:spLocks noGrp="1"/>
          </p:cNvSpPr>
          <p:nvPr>
            <p:ph type="sldNum" sz="quarter" idx="12"/>
          </p:nvPr>
        </p:nvSpPr>
        <p:spPr/>
        <p:txBody>
          <a:bodyPr/>
          <a:lstStyle/>
          <a:p>
            <a:fld id="{F606742C-631A-CB4E-A490-45C4369C55E7}" type="slidenum">
              <a:rPr lang="en-US" smtClean="0"/>
              <a:t>36</a:t>
            </a:fld>
            <a:endParaRPr lang="en-US"/>
          </a:p>
        </p:txBody>
      </p:sp>
    </p:spTree>
    <p:extLst>
      <p:ext uri="{BB962C8B-B14F-4D97-AF65-F5344CB8AC3E}">
        <p14:creationId xmlns:p14="http://schemas.microsoft.com/office/powerpoint/2010/main" val="345175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CA0D0-0AEB-2FE0-CCE4-1A2D23570175}"/>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C57DAB1A-04D6-53FC-FF75-2AEA9BD61C57}"/>
              </a:ext>
            </a:extLst>
          </p:cNvPr>
          <p:cNvSpPr>
            <a:spLocks noGrp="1"/>
          </p:cNvSpPr>
          <p:nvPr>
            <p:ph type="sldNum" sz="quarter" idx="12"/>
          </p:nvPr>
        </p:nvSpPr>
        <p:spPr/>
        <p:txBody>
          <a:bodyPr/>
          <a:lstStyle/>
          <a:p>
            <a:fld id="{F606742C-631A-CB4E-A490-45C4369C55E7}" type="slidenum">
              <a:rPr lang="en-US" smtClean="0"/>
              <a:t>37</a:t>
            </a:fld>
            <a:endParaRPr lang="en-US"/>
          </a:p>
        </p:txBody>
      </p:sp>
      <p:sp>
        <p:nvSpPr>
          <p:cNvPr id="9" name="TextBox 8">
            <a:extLst>
              <a:ext uri="{FF2B5EF4-FFF2-40B4-BE49-F238E27FC236}">
                <a16:creationId xmlns:a16="http://schemas.microsoft.com/office/drawing/2014/main" id="{8A49C755-1D71-AF2E-523E-E0240D25D7C7}"/>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37668940-7C40-E1BA-0B92-0F6A30936C4D}"/>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CBEBDB76-3F65-9E5A-144E-FA4D2AA75BBA}"/>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A36E95DC-9D21-3988-5497-2C774ED69A30}"/>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14" name="Picture 13" descr="A computer screen with a black background&#10;&#10;AI-generated content may be incorrect.">
            <a:extLst>
              <a:ext uri="{FF2B5EF4-FFF2-40B4-BE49-F238E27FC236}">
                <a16:creationId xmlns:a16="http://schemas.microsoft.com/office/drawing/2014/main" id="{D23C7D86-7138-D255-53FC-47EF7C2A5EBD}"/>
              </a:ext>
            </a:extLst>
          </p:cNvPr>
          <p:cNvPicPr>
            <a:picLocks noChangeAspect="1"/>
          </p:cNvPicPr>
          <p:nvPr/>
        </p:nvPicPr>
        <p:blipFill>
          <a:blip r:embed="rId2"/>
          <a:stretch>
            <a:fillRect/>
          </a:stretch>
        </p:blipFill>
        <p:spPr>
          <a:xfrm>
            <a:off x="1797515" y="1776468"/>
            <a:ext cx="8357137" cy="3492966"/>
          </a:xfrm>
          <a:prstGeom prst="rect">
            <a:avLst/>
          </a:prstGeom>
        </p:spPr>
      </p:pic>
      <p:sp>
        <p:nvSpPr>
          <p:cNvPr id="15" name="TextBox 14">
            <a:extLst>
              <a:ext uri="{FF2B5EF4-FFF2-40B4-BE49-F238E27FC236}">
                <a16:creationId xmlns:a16="http://schemas.microsoft.com/office/drawing/2014/main" id="{8297AE11-960C-F455-E314-F545EB80DD14}"/>
              </a:ext>
            </a:extLst>
          </p:cNvPr>
          <p:cNvSpPr txBox="1"/>
          <p:nvPr/>
        </p:nvSpPr>
        <p:spPr>
          <a:xfrm>
            <a:off x="2632006" y="5856623"/>
            <a:ext cx="6249205" cy="646331"/>
          </a:xfrm>
          <a:prstGeom prst="rect">
            <a:avLst/>
          </a:prstGeom>
          <a:noFill/>
        </p:spPr>
        <p:txBody>
          <a:bodyPr wrap="square" rtlCol="0">
            <a:spAutoFit/>
          </a:bodyPr>
          <a:lstStyle/>
          <a:p>
            <a:r>
              <a:rPr lang="en-US" dirty="0"/>
              <a:t>This is referred to as the “command line” or “terminal”. It is how you primarily interact with a </a:t>
            </a:r>
            <a:r>
              <a:rPr lang="en-US" dirty="0" err="1"/>
              <a:t>linux</a:t>
            </a:r>
            <a:r>
              <a:rPr lang="en-US" dirty="0"/>
              <a:t> operating system</a:t>
            </a:r>
          </a:p>
        </p:txBody>
      </p:sp>
    </p:spTree>
    <p:extLst>
      <p:ext uri="{BB962C8B-B14F-4D97-AF65-F5344CB8AC3E}">
        <p14:creationId xmlns:p14="http://schemas.microsoft.com/office/powerpoint/2010/main" val="1480450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7F1A0-2B8C-A751-7951-EFFD2883DE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2F480-E20C-D82D-AEF0-F048309327EE}"/>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7D23D2A0-5A80-7D79-8E2F-AE26E2AFA974}"/>
              </a:ext>
            </a:extLst>
          </p:cNvPr>
          <p:cNvSpPr>
            <a:spLocks noGrp="1"/>
          </p:cNvSpPr>
          <p:nvPr>
            <p:ph type="sldNum" sz="quarter" idx="12"/>
          </p:nvPr>
        </p:nvSpPr>
        <p:spPr/>
        <p:txBody>
          <a:bodyPr/>
          <a:lstStyle/>
          <a:p>
            <a:fld id="{F606742C-631A-CB4E-A490-45C4369C55E7}" type="slidenum">
              <a:rPr lang="en-US" smtClean="0"/>
              <a:t>38</a:t>
            </a:fld>
            <a:endParaRPr lang="en-US"/>
          </a:p>
        </p:txBody>
      </p:sp>
      <p:sp>
        <p:nvSpPr>
          <p:cNvPr id="9" name="TextBox 8">
            <a:extLst>
              <a:ext uri="{FF2B5EF4-FFF2-40B4-BE49-F238E27FC236}">
                <a16:creationId xmlns:a16="http://schemas.microsoft.com/office/drawing/2014/main" id="{3E7B2721-A529-0F02-818E-B6B1C8A63C84}"/>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9BF01E26-A51F-E493-7960-CD87F86F7780}"/>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B2E14C54-9178-7C1E-A31D-BEA17333ABFB}"/>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65FA5E13-D1A0-2B35-8EAF-3776DD52D92C}"/>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14" name="Picture 13" descr="A computer screen with a black background&#10;&#10;AI-generated content may be incorrect.">
            <a:extLst>
              <a:ext uri="{FF2B5EF4-FFF2-40B4-BE49-F238E27FC236}">
                <a16:creationId xmlns:a16="http://schemas.microsoft.com/office/drawing/2014/main" id="{614EAF5C-7FA7-23F3-AA9E-E1BC4384AEE6}"/>
              </a:ext>
            </a:extLst>
          </p:cNvPr>
          <p:cNvPicPr>
            <a:picLocks noChangeAspect="1"/>
          </p:cNvPicPr>
          <p:nvPr/>
        </p:nvPicPr>
        <p:blipFill>
          <a:blip r:embed="rId2"/>
          <a:stretch>
            <a:fillRect/>
          </a:stretch>
        </p:blipFill>
        <p:spPr>
          <a:xfrm>
            <a:off x="1797515" y="1776468"/>
            <a:ext cx="8357137" cy="3492966"/>
          </a:xfrm>
          <a:prstGeom prst="rect">
            <a:avLst/>
          </a:prstGeom>
        </p:spPr>
      </p:pic>
      <p:sp>
        <p:nvSpPr>
          <p:cNvPr id="15" name="TextBox 14">
            <a:extLst>
              <a:ext uri="{FF2B5EF4-FFF2-40B4-BE49-F238E27FC236}">
                <a16:creationId xmlns:a16="http://schemas.microsoft.com/office/drawing/2014/main" id="{CB058F51-AFDC-180B-6A29-EF5B7703D89B}"/>
              </a:ext>
            </a:extLst>
          </p:cNvPr>
          <p:cNvSpPr txBox="1"/>
          <p:nvPr/>
        </p:nvSpPr>
        <p:spPr>
          <a:xfrm>
            <a:off x="2632006" y="5856623"/>
            <a:ext cx="6249205" cy="369332"/>
          </a:xfrm>
          <a:prstGeom prst="rect">
            <a:avLst/>
          </a:prstGeom>
          <a:noFill/>
        </p:spPr>
        <p:txBody>
          <a:bodyPr wrap="square" rtlCol="0">
            <a:spAutoFit/>
          </a:bodyPr>
          <a:lstStyle/>
          <a:p>
            <a:r>
              <a:rPr lang="en-US" dirty="0"/>
              <a:t>Let’s break down what we are looking at.</a:t>
            </a:r>
          </a:p>
        </p:txBody>
      </p:sp>
    </p:spTree>
    <p:extLst>
      <p:ext uri="{BB962C8B-B14F-4D97-AF65-F5344CB8AC3E}">
        <p14:creationId xmlns:p14="http://schemas.microsoft.com/office/powerpoint/2010/main" val="23006615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6BD53-9F34-DFC9-34E9-87A558E14F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CF38B-2A80-3B47-AFD8-76B68B1F4A3E}"/>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E98B3F8D-1FB9-041E-16CF-6CE306848E3D}"/>
              </a:ext>
            </a:extLst>
          </p:cNvPr>
          <p:cNvSpPr>
            <a:spLocks noGrp="1"/>
          </p:cNvSpPr>
          <p:nvPr>
            <p:ph type="sldNum" sz="quarter" idx="12"/>
          </p:nvPr>
        </p:nvSpPr>
        <p:spPr/>
        <p:txBody>
          <a:bodyPr/>
          <a:lstStyle/>
          <a:p>
            <a:fld id="{F606742C-631A-CB4E-A490-45C4369C55E7}" type="slidenum">
              <a:rPr lang="en-US" smtClean="0"/>
              <a:t>39</a:t>
            </a:fld>
            <a:endParaRPr lang="en-US"/>
          </a:p>
        </p:txBody>
      </p:sp>
      <p:pic>
        <p:nvPicPr>
          <p:cNvPr id="14" name="Picture 13" descr="A computer screen with a black background&#10;&#10;AI-generated content may be incorrect.">
            <a:extLst>
              <a:ext uri="{FF2B5EF4-FFF2-40B4-BE49-F238E27FC236}">
                <a16:creationId xmlns:a16="http://schemas.microsoft.com/office/drawing/2014/main" id="{CE35B20C-F6D7-8B21-7E08-1ABF9CE497DE}"/>
              </a:ext>
            </a:extLst>
          </p:cNvPr>
          <p:cNvPicPr>
            <a:picLocks noChangeAspect="1"/>
          </p:cNvPicPr>
          <p:nvPr/>
        </p:nvPicPr>
        <p:blipFill>
          <a:blip r:embed="rId2">
            <a:alphaModFix amt="20000"/>
          </a:blip>
          <a:stretch>
            <a:fillRect/>
          </a:stretch>
        </p:blipFill>
        <p:spPr>
          <a:xfrm>
            <a:off x="1797515" y="1776468"/>
            <a:ext cx="8357137" cy="3492966"/>
          </a:xfrm>
          <a:prstGeom prst="rect">
            <a:avLst/>
          </a:prstGeom>
        </p:spPr>
      </p:pic>
      <p:pic>
        <p:nvPicPr>
          <p:cNvPr id="5" name="Picture 4" descr="A computer screen with a black background&#10;&#10;AI-generated content may be incorrect.">
            <a:extLst>
              <a:ext uri="{FF2B5EF4-FFF2-40B4-BE49-F238E27FC236}">
                <a16:creationId xmlns:a16="http://schemas.microsoft.com/office/drawing/2014/main" id="{70F5D191-8CE6-238E-E7F5-F5F7753D23BB}"/>
              </a:ext>
            </a:extLst>
          </p:cNvPr>
          <p:cNvPicPr>
            <a:picLocks/>
          </p:cNvPicPr>
          <p:nvPr/>
        </p:nvPicPr>
        <p:blipFill>
          <a:blip r:embed="rId2">
            <a:alphaModFix/>
          </a:blip>
          <a:srcRect l="1526" t="8664" r="88005" b="85274"/>
          <a:stretch/>
        </p:blipFill>
        <p:spPr>
          <a:xfrm>
            <a:off x="1925052" y="2079057"/>
            <a:ext cx="875900" cy="211756"/>
          </a:xfrm>
          <a:prstGeom prst="rect">
            <a:avLst/>
          </a:prstGeom>
        </p:spPr>
      </p:pic>
      <p:sp>
        <p:nvSpPr>
          <p:cNvPr id="6" name="Rounded Rectangle 5">
            <a:extLst>
              <a:ext uri="{FF2B5EF4-FFF2-40B4-BE49-F238E27FC236}">
                <a16:creationId xmlns:a16="http://schemas.microsoft.com/office/drawing/2014/main" id="{BFE31927-41FD-3055-1E5F-C61ED38109F8}"/>
              </a:ext>
            </a:extLst>
          </p:cNvPr>
          <p:cNvSpPr/>
          <p:nvPr/>
        </p:nvSpPr>
        <p:spPr>
          <a:xfrm>
            <a:off x="1174282" y="2964685"/>
            <a:ext cx="1626670" cy="55826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Username</a:t>
            </a:r>
          </a:p>
        </p:txBody>
      </p:sp>
      <p:cxnSp>
        <p:nvCxnSpPr>
          <p:cNvPr id="8" name="Straight Arrow Connector 7">
            <a:extLst>
              <a:ext uri="{FF2B5EF4-FFF2-40B4-BE49-F238E27FC236}">
                <a16:creationId xmlns:a16="http://schemas.microsoft.com/office/drawing/2014/main" id="{C54A60E6-80FB-2AE9-37DD-5A2B365E2AEE}"/>
              </a:ext>
            </a:extLst>
          </p:cNvPr>
          <p:cNvCxnSpPr>
            <a:stCxn id="6" idx="0"/>
          </p:cNvCxnSpPr>
          <p:nvPr/>
        </p:nvCxnSpPr>
        <p:spPr>
          <a:xfrm flipV="1">
            <a:off x="1987617" y="2290813"/>
            <a:ext cx="303196" cy="67387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95426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E1BED-C8F3-347B-1481-DB17ACFE4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F9310-7168-D24C-0A24-2AE88E9C0F53}"/>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98328215-007D-DF6D-DB34-EBA76CB66658}"/>
              </a:ext>
            </a:extLst>
          </p:cNvPr>
          <p:cNvSpPr>
            <a:spLocks noGrp="1"/>
          </p:cNvSpPr>
          <p:nvPr>
            <p:ph type="sldNum" sz="quarter" idx="12"/>
          </p:nvPr>
        </p:nvSpPr>
        <p:spPr/>
        <p:txBody>
          <a:bodyPr/>
          <a:lstStyle/>
          <a:p>
            <a:fld id="{F606742C-631A-CB4E-A490-45C4369C55E7}" type="slidenum">
              <a:rPr lang="en-US" smtClean="0"/>
              <a:t>40</a:t>
            </a:fld>
            <a:endParaRPr lang="en-US"/>
          </a:p>
        </p:txBody>
      </p:sp>
      <p:pic>
        <p:nvPicPr>
          <p:cNvPr id="14" name="Picture 13" descr="A computer screen with a black background&#10;&#10;AI-generated content may be incorrect.">
            <a:extLst>
              <a:ext uri="{FF2B5EF4-FFF2-40B4-BE49-F238E27FC236}">
                <a16:creationId xmlns:a16="http://schemas.microsoft.com/office/drawing/2014/main" id="{8FED5B0C-7B32-4DA9-E04B-BD275CA4924F}"/>
              </a:ext>
            </a:extLst>
          </p:cNvPr>
          <p:cNvPicPr>
            <a:picLocks noChangeAspect="1"/>
          </p:cNvPicPr>
          <p:nvPr/>
        </p:nvPicPr>
        <p:blipFill>
          <a:blip r:embed="rId2">
            <a:alphaModFix amt="20000"/>
          </a:blip>
          <a:stretch>
            <a:fillRect/>
          </a:stretch>
        </p:blipFill>
        <p:spPr>
          <a:xfrm>
            <a:off x="1797515" y="1776468"/>
            <a:ext cx="8357137" cy="3492966"/>
          </a:xfrm>
          <a:prstGeom prst="rect">
            <a:avLst/>
          </a:prstGeom>
        </p:spPr>
      </p:pic>
      <p:pic>
        <p:nvPicPr>
          <p:cNvPr id="5" name="Picture 4" descr="A computer screen with a black background&#10;&#10;AI-generated content may be incorrect.">
            <a:extLst>
              <a:ext uri="{FF2B5EF4-FFF2-40B4-BE49-F238E27FC236}">
                <a16:creationId xmlns:a16="http://schemas.microsoft.com/office/drawing/2014/main" id="{53A35536-283A-E95E-20B8-500EFEE62659}"/>
              </a:ext>
            </a:extLst>
          </p:cNvPr>
          <p:cNvPicPr>
            <a:picLocks/>
          </p:cNvPicPr>
          <p:nvPr/>
        </p:nvPicPr>
        <p:blipFill>
          <a:blip r:embed="rId2">
            <a:alphaModFix/>
          </a:blip>
          <a:srcRect l="13347" t="8664" r="77651" b="85274"/>
          <a:stretch/>
        </p:blipFill>
        <p:spPr>
          <a:xfrm>
            <a:off x="2914046" y="2079057"/>
            <a:ext cx="753179" cy="211756"/>
          </a:xfrm>
          <a:prstGeom prst="rect">
            <a:avLst/>
          </a:prstGeom>
        </p:spPr>
      </p:pic>
      <p:sp>
        <p:nvSpPr>
          <p:cNvPr id="6" name="Rounded Rectangle 5">
            <a:extLst>
              <a:ext uri="{FF2B5EF4-FFF2-40B4-BE49-F238E27FC236}">
                <a16:creationId xmlns:a16="http://schemas.microsoft.com/office/drawing/2014/main" id="{4EC38D2F-B2E4-E512-5A90-7D955EE1335A}"/>
              </a:ext>
            </a:extLst>
          </p:cNvPr>
          <p:cNvSpPr/>
          <p:nvPr/>
        </p:nvSpPr>
        <p:spPr>
          <a:xfrm>
            <a:off x="2100710" y="2964685"/>
            <a:ext cx="1922649" cy="55826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Computer Name</a:t>
            </a:r>
          </a:p>
        </p:txBody>
      </p:sp>
      <p:cxnSp>
        <p:nvCxnSpPr>
          <p:cNvPr id="8" name="Straight Arrow Connector 7">
            <a:extLst>
              <a:ext uri="{FF2B5EF4-FFF2-40B4-BE49-F238E27FC236}">
                <a16:creationId xmlns:a16="http://schemas.microsoft.com/office/drawing/2014/main" id="{88B3E807-8F23-A4E7-33C4-D938C1C4BF03}"/>
              </a:ext>
            </a:extLst>
          </p:cNvPr>
          <p:cNvCxnSpPr>
            <a:cxnSpLocks/>
            <a:stCxn id="6" idx="0"/>
          </p:cNvCxnSpPr>
          <p:nvPr/>
        </p:nvCxnSpPr>
        <p:spPr>
          <a:xfrm flipV="1">
            <a:off x="3062035" y="2290813"/>
            <a:ext cx="155207" cy="67387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52216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23B4-0C4D-43F9-96E4-E2A9FFD32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BC1B8-8B71-6839-0948-8E15EABF52CF}"/>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CE92D5D4-8AF5-5027-5021-DB5CCEAD9899}"/>
              </a:ext>
            </a:extLst>
          </p:cNvPr>
          <p:cNvSpPr>
            <a:spLocks noGrp="1"/>
          </p:cNvSpPr>
          <p:nvPr>
            <p:ph type="sldNum" sz="quarter" idx="12"/>
          </p:nvPr>
        </p:nvSpPr>
        <p:spPr/>
        <p:txBody>
          <a:bodyPr/>
          <a:lstStyle/>
          <a:p>
            <a:fld id="{F606742C-631A-CB4E-A490-45C4369C55E7}" type="slidenum">
              <a:rPr lang="en-US" smtClean="0"/>
              <a:t>41</a:t>
            </a:fld>
            <a:endParaRPr lang="en-US"/>
          </a:p>
        </p:txBody>
      </p:sp>
      <p:pic>
        <p:nvPicPr>
          <p:cNvPr id="14" name="Picture 13" descr="A computer screen with a black background&#10;&#10;AI-generated content may be incorrect.">
            <a:extLst>
              <a:ext uri="{FF2B5EF4-FFF2-40B4-BE49-F238E27FC236}">
                <a16:creationId xmlns:a16="http://schemas.microsoft.com/office/drawing/2014/main" id="{F7FC5CD6-674A-E267-4214-99D72F0DA787}"/>
              </a:ext>
            </a:extLst>
          </p:cNvPr>
          <p:cNvPicPr>
            <a:picLocks noChangeAspect="1"/>
          </p:cNvPicPr>
          <p:nvPr/>
        </p:nvPicPr>
        <p:blipFill>
          <a:blip r:embed="rId2">
            <a:alphaModFix amt="20000"/>
          </a:blip>
          <a:stretch>
            <a:fillRect/>
          </a:stretch>
        </p:blipFill>
        <p:spPr>
          <a:xfrm>
            <a:off x="1797515" y="1776468"/>
            <a:ext cx="8357137" cy="3492966"/>
          </a:xfrm>
          <a:prstGeom prst="rect">
            <a:avLst/>
          </a:prstGeom>
        </p:spPr>
      </p:pic>
      <p:pic>
        <p:nvPicPr>
          <p:cNvPr id="5" name="Picture 4" descr="A computer screen with a black background&#10;&#10;AI-generated content may be incorrect.">
            <a:extLst>
              <a:ext uri="{FF2B5EF4-FFF2-40B4-BE49-F238E27FC236}">
                <a16:creationId xmlns:a16="http://schemas.microsoft.com/office/drawing/2014/main" id="{C59F4B07-BC7A-2FE9-EB04-66895B911793}"/>
              </a:ext>
            </a:extLst>
          </p:cNvPr>
          <p:cNvPicPr>
            <a:picLocks/>
          </p:cNvPicPr>
          <p:nvPr/>
        </p:nvPicPr>
        <p:blipFill>
          <a:blip r:embed="rId2">
            <a:alphaModFix/>
          </a:blip>
          <a:srcRect l="23269" t="8664" r="68333" b="85274"/>
          <a:stretch/>
        </p:blipFill>
        <p:spPr>
          <a:xfrm>
            <a:off x="3744226" y="2079057"/>
            <a:ext cx="702645" cy="211756"/>
          </a:xfrm>
          <a:prstGeom prst="rect">
            <a:avLst/>
          </a:prstGeom>
        </p:spPr>
      </p:pic>
      <p:sp>
        <p:nvSpPr>
          <p:cNvPr id="6" name="Rounded Rectangle 5">
            <a:extLst>
              <a:ext uri="{FF2B5EF4-FFF2-40B4-BE49-F238E27FC236}">
                <a16:creationId xmlns:a16="http://schemas.microsoft.com/office/drawing/2014/main" id="{BB276EF8-E1D4-6166-F978-DD9815DEB544}"/>
              </a:ext>
            </a:extLst>
          </p:cNvPr>
          <p:cNvSpPr/>
          <p:nvPr/>
        </p:nvSpPr>
        <p:spPr>
          <a:xfrm>
            <a:off x="3015110" y="2964684"/>
            <a:ext cx="2251371" cy="831811"/>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Name of Working Directory</a:t>
            </a:r>
          </a:p>
        </p:txBody>
      </p:sp>
      <p:cxnSp>
        <p:nvCxnSpPr>
          <p:cNvPr id="8" name="Straight Arrow Connector 7">
            <a:extLst>
              <a:ext uri="{FF2B5EF4-FFF2-40B4-BE49-F238E27FC236}">
                <a16:creationId xmlns:a16="http://schemas.microsoft.com/office/drawing/2014/main" id="{55FD8C38-0FA4-7E30-83F5-074D8B917F05}"/>
              </a:ext>
            </a:extLst>
          </p:cNvPr>
          <p:cNvCxnSpPr>
            <a:cxnSpLocks/>
            <a:stCxn id="6" idx="0"/>
          </p:cNvCxnSpPr>
          <p:nvPr/>
        </p:nvCxnSpPr>
        <p:spPr>
          <a:xfrm flipH="1" flipV="1">
            <a:off x="4131642" y="2290813"/>
            <a:ext cx="9154" cy="67387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28938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FCD23-8244-4C1A-4556-598AE5FF7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AD53E-B8C1-C147-0129-1FB7A2A6382D}"/>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A60CAF8F-242C-BD2A-6B93-1533E5B7AF93}"/>
              </a:ext>
            </a:extLst>
          </p:cNvPr>
          <p:cNvSpPr>
            <a:spLocks noGrp="1"/>
          </p:cNvSpPr>
          <p:nvPr>
            <p:ph type="sldNum" sz="quarter" idx="12"/>
          </p:nvPr>
        </p:nvSpPr>
        <p:spPr/>
        <p:txBody>
          <a:bodyPr/>
          <a:lstStyle/>
          <a:p>
            <a:fld id="{F606742C-631A-CB4E-A490-45C4369C55E7}" type="slidenum">
              <a:rPr lang="en-US" smtClean="0"/>
              <a:t>42</a:t>
            </a:fld>
            <a:endParaRPr lang="en-US"/>
          </a:p>
        </p:txBody>
      </p:sp>
      <p:pic>
        <p:nvPicPr>
          <p:cNvPr id="14" name="Picture 13" descr="A computer screen with a black background&#10;&#10;AI-generated content may be incorrect.">
            <a:extLst>
              <a:ext uri="{FF2B5EF4-FFF2-40B4-BE49-F238E27FC236}">
                <a16:creationId xmlns:a16="http://schemas.microsoft.com/office/drawing/2014/main" id="{2021F400-AD5D-3E83-DB23-D9A997A030AD}"/>
              </a:ext>
            </a:extLst>
          </p:cNvPr>
          <p:cNvPicPr>
            <a:picLocks noChangeAspect="1"/>
          </p:cNvPicPr>
          <p:nvPr/>
        </p:nvPicPr>
        <p:blipFill>
          <a:blip r:embed="rId2">
            <a:alphaModFix amt="20000"/>
          </a:blip>
          <a:stretch>
            <a:fillRect/>
          </a:stretch>
        </p:blipFill>
        <p:spPr>
          <a:xfrm>
            <a:off x="1797515" y="1776468"/>
            <a:ext cx="8357137" cy="3492966"/>
          </a:xfrm>
          <a:prstGeom prst="rect">
            <a:avLst/>
          </a:prstGeom>
        </p:spPr>
      </p:pic>
      <p:pic>
        <p:nvPicPr>
          <p:cNvPr id="5" name="Picture 4" descr="A computer screen with a black background&#10;&#10;AI-generated content may be incorrect.">
            <a:extLst>
              <a:ext uri="{FF2B5EF4-FFF2-40B4-BE49-F238E27FC236}">
                <a16:creationId xmlns:a16="http://schemas.microsoft.com/office/drawing/2014/main" id="{4B49AFFE-E665-2346-4F79-B4D2D2526889}"/>
              </a:ext>
            </a:extLst>
          </p:cNvPr>
          <p:cNvPicPr>
            <a:picLocks/>
          </p:cNvPicPr>
          <p:nvPr/>
        </p:nvPicPr>
        <p:blipFill>
          <a:blip r:embed="rId2">
            <a:alphaModFix/>
          </a:blip>
          <a:srcRect l="35205" t="8328" r="54759" b="85274"/>
          <a:stretch/>
        </p:blipFill>
        <p:spPr>
          <a:xfrm>
            <a:off x="4742953" y="2067339"/>
            <a:ext cx="839699" cy="223473"/>
          </a:xfrm>
          <a:prstGeom prst="rect">
            <a:avLst/>
          </a:prstGeom>
        </p:spPr>
      </p:pic>
      <p:sp>
        <p:nvSpPr>
          <p:cNvPr id="6" name="Rounded Rectangle 5">
            <a:extLst>
              <a:ext uri="{FF2B5EF4-FFF2-40B4-BE49-F238E27FC236}">
                <a16:creationId xmlns:a16="http://schemas.microsoft.com/office/drawing/2014/main" id="{290B7D05-A380-574E-4361-4788B2081114}"/>
              </a:ext>
            </a:extLst>
          </p:cNvPr>
          <p:cNvSpPr/>
          <p:nvPr/>
        </p:nvSpPr>
        <p:spPr>
          <a:xfrm>
            <a:off x="3744226" y="2964685"/>
            <a:ext cx="2964582" cy="55826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A cursor waiting for new commands.</a:t>
            </a:r>
          </a:p>
        </p:txBody>
      </p:sp>
      <p:cxnSp>
        <p:nvCxnSpPr>
          <p:cNvPr id="8" name="Straight Arrow Connector 7">
            <a:extLst>
              <a:ext uri="{FF2B5EF4-FFF2-40B4-BE49-F238E27FC236}">
                <a16:creationId xmlns:a16="http://schemas.microsoft.com/office/drawing/2014/main" id="{5A4BFAD6-9855-88BD-D0DB-5C7DF137ED36}"/>
              </a:ext>
            </a:extLst>
          </p:cNvPr>
          <p:cNvCxnSpPr>
            <a:cxnSpLocks/>
            <a:stCxn id="6" idx="0"/>
          </p:cNvCxnSpPr>
          <p:nvPr/>
        </p:nvCxnSpPr>
        <p:spPr>
          <a:xfrm flipH="1" flipV="1">
            <a:off x="4860758" y="2290813"/>
            <a:ext cx="365759" cy="67387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93599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B48B-5441-0776-7F36-3B995DA81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441FC8-7505-B6E5-8ECD-CA5C6ABD84A0}"/>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74DFDF98-4F21-FEF3-CFCD-6981F526271E}"/>
              </a:ext>
            </a:extLst>
          </p:cNvPr>
          <p:cNvSpPr>
            <a:spLocks noGrp="1"/>
          </p:cNvSpPr>
          <p:nvPr>
            <p:ph type="sldNum" sz="quarter" idx="12"/>
          </p:nvPr>
        </p:nvSpPr>
        <p:spPr/>
        <p:txBody>
          <a:bodyPr/>
          <a:lstStyle/>
          <a:p>
            <a:fld id="{F606742C-631A-CB4E-A490-45C4369C55E7}" type="slidenum">
              <a:rPr lang="en-US" smtClean="0"/>
              <a:t>43</a:t>
            </a:fld>
            <a:endParaRPr lang="en-US"/>
          </a:p>
        </p:txBody>
      </p:sp>
      <p:sp>
        <p:nvSpPr>
          <p:cNvPr id="9" name="TextBox 8">
            <a:extLst>
              <a:ext uri="{FF2B5EF4-FFF2-40B4-BE49-F238E27FC236}">
                <a16:creationId xmlns:a16="http://schemas.microsoft.com/office/drawing/2014/main" id="{D45FF37D-DD86-E410-1FE1-6C8A37F130F6}"/>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C068E00D-229E-7B4F-96A6-17163306D56B}"/>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23B401B9-080E-305D-0526-A8E937BEA4DA}"/>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FFA40D9E-84AD-B12E-7902-0653BE47E566}"/>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sp>
        <p:nvSpPr>
          <p:cNvPr id="15" name="TextBox 14">
            <a:extLst>
              <a:ext uri="{FF2B5EF4-FFF2-40B4-BE49-F238E27FC236}">
                <a16:creationId xmlns:a16="http://schemas.microsoft.com/office/drawing/2014/main" id="{B4AD134C-2C0E-61C5-E39E-88715E3FF6D3}"/>
              </a:ext>
            </a:extLst>
          </p:cNvPr>
          <p:cNvSpPr txBox="1"/>
          <p:nvPr/>
        </p:nvSpPr>
        <p:spPr>
          <a:xfrm>
            <a:off x="2632006" y="5856623"/>
            <a:ext cx="6249205" cy="646331"/>
          </a:xfrm>
          <a:prstGeom prst="rect">
            <a:avLst/>
          </a:prstGeom>
          <a:noFill/>
        </p:spPr>
        <p:txBody>
          <a:bodyPr wrap="square" rtlCol="0">
            <a:spAutoFit/>
          </a:bodyPr>
          <a:lstStyle/>
          <a:p>
            <a:r>
              <a:rPr lang="en-US" dirty="0"/>
              <a:t>This is what the command line looks like when you type in a command. Let’s break down what we are looking at.</a:t>
            </a:r>
          </a:p>
        </p:txBody>
      </p:sp>
      <p:pic>
        <p:nvPicPr>
          <p:cNvPr id="5" name="Picture 4" descr="A screenshot of a computer&#10;&#10;AI-generated content may be incorrect.">
            <a:extLst>
              <a:ext uri="{FF2B5EF4-FFF2-40B4-BE49-F238E27FC236}">
                <a16:creationId xmlns:a16="http://schemas.microsoft.com/office/drawing/2014/main" id="{3D491AEA-8571-7C46-A402-6C05231A4182}"/>
              </a:ext>
            </a:extLst>
          </p:cNvPr>
          <p:cNvPicPr>
            <a:picLocks noChangeAspect="1"/>
          </p:cNvPicPr>
          <p:nvPr/>
        </p:nvPicPr>
        <p:blipFill>
          <a:blip r:embed="rId2"/>
          <a:stretch>
            <a:fillRect/>
          </a:stretch>
        </p:blipFill>
        <p:spPr>
          <a:xfrm>
            <a:off x="1870408" y="1642028"/>
            <a:ext cx="7772400" cy="3392513"/>
          </a:xfrm>
          <a:prstGeom prst="rect">
            <a:avLst/>
          </a:prstGeom>
        </p:spPr>
      </p:pic>
    </p:spTree>
    <p:extLst>
      <p:ext uri="{BB962C8B-B14F-4D97-AF65-F5344CB8AC3E}">
        <p14:creationId xmlns:p14="http://schemas.microsoft.com/office/powerpoint/2010/main" val="894677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880B7-C08A-FACF-A685-28D3BE8361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0929D-FA79-B5C8-AE6F-5AF8E716EF32}"/>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36F70E1E-AADE-1433-DBCA-D2E0478AF613}"/>
              </a:ext>
            </a:extLst>
          </p:cNvPr>
          <p:cNvSpPr>
            <a:spLocks noGrp="1"/>
          </p:cNvSpPr>
          <p:nvPr>
            <p:ph type="sldNum" sz="quarter" idx="12"/>
          </p:nvPr>
        </p:nvSpPr>
        <p:spPr/>
        <p:txBody>
          <a:bodyPr/>
          <a:lstStyle/>
          <a:p>
            <a:fld id="{F606742C-631A-CB4E-A490-45C4369C55E7}" type="slidenum">
              <a:rPr lang="en-US" smtClean="0"/>
              <a:t>44</a:t>
            </a:fld>
            <a:endParaRPr lang="en-US"/>
          </a:p>
        </p:txBody>
      </p:sp>
      <p:sp>
        <p:nvSpPr>
          <p:cNvPr id="9" name="TextBox 8">
            <a:extLst>
              <a:ext uri="{FF2B5EF4-FFF2-40B4-BE49-F238E27FC236}">
                <a16:creationId xmlns:a16="http://schemas.microsoft.com/office/drawing/2014/main" id="{95DA3922-9794-35CB-D92D-B8701ED53FCE}"/>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363ABF48-351A-88D4-DCAD-79250D2FD19E}"/>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5BF2CE21-EC20-3E6A-EF23-4C90CCEFC890}"/>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ACD6C1FE-6980-156B-E39F-0380C9E7DCE0}"/>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5" name="Picture 4" descr="A screenshot of a computer&#10;&#10;AI-generated content may be incorrect.">
            <a:extLst>
              <a:ext uri="{FF2B5EF4-FFF2-40B4-BE49-F238E27FC236}">
                <a16:creationId xmlns:a16="http://schemas.microsoft.com/office/drawing/2014/main" id="{A29BBC28-9A21-4147-1D7E-400AF11746D2}"/>
              </a:ext>
            </a:extLst>
          </p:cNvPr>
          <p:cNvPicPr>
            <a:picLocks noChangeAspect="1"/>
          </p:cNvPicPr>
          <p:nvPr/>
        </p:nvPicPr>
        <p:blipFill>
          <a:blip r:embed="rId2">
            <a:alphaModFix amt="20000"/>
          </a:blip>
          <a:stretch>
            <a:fillRect/>
          </a:stretch>
        </p:blipFill>
        <p:spPr>
          <a:xfrm>
            <a:off x="1870408" y="1642028"/>
            <a:ext cx="7772400" cy="3392513"/>
          </a:xfrm>
          <a:prstGeom prst="rect">
            <a:avLst/>
          </a:prstGeom>
        </p:spPr>
      </p:pic>
      <p:sp>
        <p:nvSpPr>
          <p:cNvPr id="3" name="Rounded Rectangle 2">
            <a:extLst>
              <a:ext uri="{FF2B5EF4-FFF2-40B4-BE49-F238E27FC236}">
                <a16:creationId xmlns:a16="http://schemas.microsoft.com/office/drawing/2014/main" id="{F0E45853-7D26-A7EA-57CE-D31D1F0FA9BA}"/>
              </a:ext>
            </a:extLst>
          </p:cNvPr>
          <p:cNvSpPr/>
          <p:nvPr/>
        </p:nvSpPr>
        <p:spPr>
          <a:xfrm>
            <a:off x="3245607" y="2829810"/>
            <a:ext cx="2964582" cy="91429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This is a </a:t>
            </a:r>
            <a:r>
              <a:rPr lang="en-US" b="1" dirty="0"/>
              <a:t>command</a:t>
            </a:r>
            <a:r>
              <a:rPr lang="en-US" dirty="0"/>
              <a:t>. A command performs some action on your machine.</a:t>
            </a:r>
          </a:p>
        </p:txBody>
      </p:sp>
      <p:cxnSp>
        <p:nvCxnSpPr>
          <p:cNvPr id="6" name="Straight Arrow Connector 5">
            <a:extLst>
              <a:ext uri="{FF2B5EF4-FFF2-40B4-BE49-F238E27FC236}">
                <a16:creationId xmlns:a16="http://schemas.microsoft.com/office/drawing/2014/main" id="{29DCF0F3-15E7-4D3C-BD22-716C4A2180A8}"/>
              </a:ext>
            </a:extLst>
          </p:cNvPr>
          <p:cNvCxnSpPr>
            <a:cxnSpLocks/>
            <a:stCxn id="3" idx="0"/>
          </p:cNvCxnSpPr>
          <p:nvPr/>
        </p:nvCxnSpPr>
        <p:spPr>
          <a:xfrm flipH="1" flipV="1">
            <a:off x="4405745" y="2199163"/>
            <a:ext cx="322153" cy="63064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7" name="Picture 6" descr="A screenshot of a computer&#10;&#10;AI-generated content may be incorrect.">
            <a:extLst>
              <a:ext uri="{FF2B5EF4-FFF2-40B4-BE49-F238E27FC236}">
                <a16:creationId xmlns:a16="http://schemas.microsoft.com/office/drawing/2014/main" id="{69195021-9023-9373-9D9F-E05B8E567522}"/>
              </a:ext>
            </a:extLst>
          </p:cNvPr>
          <p:cNvPicPr>
            <a:picLocks noChangeAspect="1"/>
          </p:cNvPicPr>
          <p:nvPr/>
        </p:nvPicPr>
        <p:blipFill>
          <a:blip r:embed="rId2">
            <a:alphaModFix/>
          </a:blip>
          <a:srcRect l="30836" t="10318" r="65619" b="83830"/>
          <a:stretch/>
        </p:blipFill>
        <p:spPr>
          <a:xfrm>
            <a:off x="4267199" y="1992086"/>
            <a:ext cx="275461" cy="198562"/>
          </a:xfrm>
          <a:prstGeom prst="rect">
            <a:avLst/>
          </a:prstGeom>
        </p:spPr>
      </p:pic>
    </p:spTree>
    <p:extLst>
      <p:ext uri="{BB962C8B-B14F-4D97-AF65-F5344CB8AC3E}">
        <p14:creationId xmlns:p14="http://schemas.microsoft.com/office/powerpoint/2010/main" val="3393455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60508-1F2A-49AC-8469-0717F1EE9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C2E756-F30D-1094-FC86-D124DC58E1C4}"/>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C2FE7FB6-4738-E809-7F1F-15DD53C4EEC8}"/>
              </a:ext>
            </a:extLst>
          </p:cNvPr>
          <p:cNvSpPr>
            <a:spLocks noGrp="1"/>
          </p:cNvSpPr>
          <p:nvPr>
            <p:ph type="sldNum" sz="quarter" idx="12"/>
          </p:nvPr>
        </p:nvSpPr>
        <p:spPr/>
        <p:txBody>
          <a:bodyPr/>
          <a:lstStyle/>
          <a:p>
            <a:fld id="{F606742C-631A-CB4E-A490-45C4369C55E7}" type="slidenum">
              <a:rPr lang="en-US" smtClean="0"/>
              <a:t>45</a:t>
            </a:fld>
            <a:endParaRPr lang="en-US"/>
          </a:p>
        </p:txBody>
      </p:sp>
      <p:sp>
        <p:nvSpPr>
          <p:cNvPr id="9" name="TextBox 8">
            <a:extLst>
              <a:ext uri="{FF2B5EF4-FFF2-40B4-BE49-F238E27FC236}">
                <a16:creationId xmlns:a16="http://schemas.microsoft.com/office/drawing/2014/main" id="{24478DA8-95DE-71BA-6E68-BA26BD8CB73A}"/>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DD0515D7-3016-2BA2-D740-B12A2E06687A}"/>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52731D80-2459-7163-490D-F25B23C8897E}"/>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ADA3F645-5130-BE44-E81D-0FC11E9FD056}"/>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5" name="Picture 4" descr="A screenshot of a computer&#10;&#10;AI-generated content may be incorrect.">
            <a:extLst>
              <a:ext uri="{FF2B5EF4-FFF2-40B4-BE49-F238E27FC236}">
                <a16:creationId xmlns:a16="http://schemas.microsoft.com/office/drawing/2014/main" id="{B5823558-4CA1-7C15-1F43-C187FC304622}"/>
              </a:ext>
            </a:extLst>
          </p:cNvPr>
          <p:cNvPicPr>
            <a:picLocks noChangeAspect="1"/>
          </p:cNvPicPr>
          <p:nvPr/>
        </p:nvPicPr>
        <p:blipFill>
          <a:blip r:embed="rId3">
            <a:alphaModFix amt="20000"/>
          </a:blip>
          <a:stretch>
            <a:fillRect/>
          </a:stretch>
        </p:blipFill>
        <p:spPr>
          <a:xfrm>
            <a:off x="1870408" y="1642028"/>
            <a:ext cx="7772400" cy="3392513"/>
          </a:xfrm>
          <a:prstGeom prst="rect">
            <a:avLst/>
          </a:prstGeom>
        </p:spPr>
      </p:pic>
      <p:sp>
        <p:nvSpPr>
          <p:cNvPr id="3" name="Rounded Rectangle 2">
            <a:extLst>
              <a:ext uri="{FF2B5EF4-FFF2-40B4-BE49-F238E27FC236}">
                <a16:creationId xmlns:a16="http://schemas.microsoft.com/office/drawing/2014/main" id="{E29FD622-DECB-8880-6505-04E01360945B}"/>
              </a:ext>
            </a:extLst>
          </p:cNvPr>
          <p:cNvSpPr/>
          <p:nvPr/>
        </p:nvSpPr>
        <p:spPr>
          <a:xfrm>
            <a:off x="3522050" y="2829809"/>
            <a:ext cx="3001471" cy="1125235"/>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This is a </a:t>
            </a:r>
            <a:r>
              <a:rPr lang="en-US" b="1" dirty="0"/>
              <a:t>flag</a:t>
            </a:r>
            <a:r>
              <a:rPr lang="en-US" dirty="0"/>
              <a:t>. Flags start with ”-” and change how a command works. They are typically optional.</a:t>
            </a:r>
          </a:p>
        </p:txBody>
      </p:sp>
      <p:cxnSp>
        <p:nvCxnSpPr>
          <p:cNvPr id="6" name="Straight Arrow Connector 5">
            <a:extLst>
              <a:ext uri="{FF2B5EF4-FFF2-40B4-BE49-F238E27FC236}">
                <a16:creationId xmlns:a16="http://schemas.microsoft.com/office/drawing/2014/main" id="{57434E2A-0F08-6561-316A-37CABB2BDC9D}"/>
              </a:ext>
            </a:extLst>
          </p:cNvPr>
          <p:cNvCxnSpPr>
            <a:cxnSpLocks/>
            <a:stCxn id="3" idx="0"/>
          </p:cNvCxnSpPr>
          <p:nvPr/>
        </p:nvCxnSpPr>
        <p:spPr>
          <a:xfrm flipH="1" flipV="1">
            <a:off x="4682189" y="2199163"/>
            <a:ext cx="340597" cy="630646"/>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7" name="Picture 6" descr="A screenshot of a computer&#10;&#10;AI-generated content may be incorrect.">
            <a:extLst>
              <a:ext uri="{FF2B5EF4-FFF2-40B4-BE49-F238E27FC236}">
                <a16:creationId xmlns:a16="http://schemas.microsoft.com/office/drawing/2014/main" id="{1D0F07E9-EBFE-F501-6FBA-BF293DEF0F24}"/>
              </a:ext>
            </a:extLst>
          </p:cNvPr>
          <p:cNvPicPr>
            <a:picLocks noChangeAspect="1"/>
          </p:cNvPicPr>
          <p:nvPr/>
        </p:nvPicPr>
        <p:blipFill>
          <a:blip r:embed="rId3">
            <a:alphaModFix/>
          </a:blip>
          <a:srcRect l="34301" t="10204" r="62169" b="84654"/>
          <a:stretch/>
        </p:blipFill>
        <p:spPr>
          <a:xfrm>
            <a:off x="4536440" y="1988224"/>
            <a:ext cx="274320" cy="174450"/>
          </a:xfrm>
          <a:prstGeom prst="rect">
            <a:avLst/>
          </a:prstGeom>
        </p:spPr>
      </p:pic>
    </p:spTree>
    <p:extLst>
      <p:ext uri="{BB962C8B-B14F-4D97-AF65-F5344CB8AC3E}">
        <p14:creationId xmlns:p14="http://schemas.microsoft.com/office/powerpoint/2010/main" val="881501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4B8C0-BAA2-242E-CBAA-E5AF6D2419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C2498-F374-6E88-8A82-894EE8FA4F85}"/>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E4DEE97F-5CE1-7982-1D6B-4BD77FA6E651}"/>
              </a:ext>
            </a:extLst>
          </p:cNvPr>
          <p:cNvSpPr>
            <a:spLocks noGrp="1"/>
          </p:cNvSpPr>
          <p:nvPr>
            <p:ph type="sldNum" sz="quarter" idx="12"/>
          </p:nvPr>
        </p:nvSpPr>
        <p:spPr/>
        <p:txBody>
          <a:bodyPr/>
          <a:lstStyle/>
          <a:p>
            <a:fld id="{F606742C-631A-CB4E-A490-45C4369C55E7}" type="slidenum">
              <a:rPr lang="en-US" smtClean="0"/>
              <a:t>46</a:t>
            </a:fld>
            <a:endParaRPr lang="en-US"/>
          </a:p>
        </p:txBody>
      </p:sp>
      <p:sp>
        <p:nvSpPr>
          <p:cNvPr id="9" name="TextBox 8">
            <a:extLst>
              <a:ext uri="{FF2B5EF4-FFF2-40B4-BE49-F238E27FC236}">
                <a16:creationId xmlns:a16="http://schemas.microsoft.com/office/drawing/2014/main" id="{AEADF712-3EC5-179B-54F8-2244D773C070}"/>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B6BE8EE4-66B5-9182-9206-850B99F81A59}"/>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2E6E608C-2C52-2635-3C41-A6973FCC12D0}"/>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9D0B6C59-03BF-91D6-4532-3CBE92A58713}"/>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5" name="Picture 4" descr="A screenshot of a computer&#10;&#10;AI-generated content may be incorrect.">
            <a:extLst>
              <a:ext uri="{FF2B5EF4-FFF2-40B4-BE49-F238E27FC236}">
                <a16:creationId xmlns:a16="http://schemas.microsoft.com/office/drawing/2014/main" id="{ADAE4A02-ECEB-4E26-8217-DF63EFE8F243}"/>
              </a:ext>
            </a:extLst>
          </p:cNvPr>
          <p:cNvPicPr>
            <a:picLocks noChangeAspect="1"/>
          </p:cNvPicPr>
          <p:nvPr/>
        </p:nvPicPr>
        <p:blipFill>
          <a:blip r:embed="rId2">
            <a:alphaModFix amt="20000"/>
          </a:blip>
          <a:stretch>
            <a:fillRect/>
          </a:stretch>
        </p:blipFill>
        <p:spPr>
          <a:xfrm>
            <a:off x="1870408" y="1642028"/>
            <a:ext cx="7772400" cy="3392513"/>
          </a:xfrm>
          <a:prstGeom prst="rect">
            <a:avLst/>
          </a:prstGeom>
        </p:spPr>
      </p:pic>
      <p:sp>
        <p:nvSpPr>
          <p:cNvPr id="3" name="Rounded Rectangle 2">
            <a:extLst>
              <a:ext uri="{FF2B5EF4-FFF2-40B4-BE49-F238E27FC236}">
                <a16:creationId xmlns:a16="http://schemas.microsoft.com/office/drawing/2014/main" id="{51587FEE-E036-D83D-838E-72B3D06A6C7E}"/>
              </a:ext>
            </a:extLst>
          </p:cNvPr>
          <p:cNvSpPr/>
          <p:nvPr/>
        </p:nvSpPr>
        <p:spPr>
          <a:xfrm>
            <a:off x="4613709" y="2830309"/>
            <a:ext cx="2964582" cy="914296"/>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This is an </a:t>
            </a:r>
            <a:r>
              <a:rPr lang="en-US" b="1" dirty="0"/>
              <a:t>input argument</a:t>
            </a:r>
            <a:r>
              <a:rPr lang="en-US" dirty="0"/>
              <a:t>. It is an object that gets acted on by the command.</a:t>
            </a:r>
          </a:p>
        </p:txBody>
      </p:sp>
      <p:cxnSp>
        <p:nvCxnSpPr>
          <p:cNvPr id="6" name="Straight Arrow Connector 5">
            <a:extLst>
              <a:ext uri="{FF2B5EF4-FFF2-40B4-BE49-F238E27FC236}">
                <a16:creationId xmlns:a16="http://schemas.microsoft.com/office/drawing/2014/main" id="{2DC19651-DF27-BF4C-870C-7723590F9DEF}"/>
              </a:ext>
            </a:extLst>
          </p:cNvPr>
          <p:cNvCxnSpPr>
            <a:cxnSpLocks/>
            <a:stCxn id="3" idx="0"/>
          </p:cNvCxnSpPr>
          <p:nvPr/>
        </p:nvCxnSpPr>
        <p:spPr>
          <a:xfrm flipH="1" flipV="1">
            <a:off x="5773847" y="2199662"/>
            <a:ext cx="322153" cy="63064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7" name="Picture 6" descr="A screenshot of a computer&#10;&#10;AI-generated content may be incorrect.">
            <a:extLst>
              <a:ext uri="{FF2B5EF4-FFF2-40B4-BE49-F238E27FC236}">
                <a16:creationId xmlns:a16="http://schemas.microsoft.com/office/drawing/2014/main" id="{A037AF15-B29E-F99A-A889-6210A7D779C8}"/>
              </a:ext>
            </a:extLst>
          </p:cNvPr>
          <p:cNvPicPr>
            <a:picLocks noChangeAspect="1"/>
          </p:cNvPicPr>
          <p:nvPr/>
        </p:nvPicPr>
        <p:blipFill>
          <a:blip r:embed="rId2">
            <a:alphaModFix/>
          </a:blip>
          <a:srcRect l="37507" t="9995" r="34838" b="83594"/>
          <a:stretch/>
        </p:blipFill>
        <p:spPr>
          <a:xfrm>
            <a:off x="4785360" y="1981141"/>
            <a:ext cx="2148840" cy="217523"/>
          </a:xfrm>
          <a:prstGeom prst="rect">
            <a:avLst/>
          </a:prstGeom>
        </p:spPr>
      </p:pic>
    </p:spTree>
    <p:extLst>
      <p:ext uri="{BB962C8B-B14F-4D97-AF65-F5344CB8AC3E}">
        <p14:creationId xmlns:p14="http://schemas.microsoft.com/office/powerpoint/2010/main" val="255811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F1791-BF46-B58C-3EFA-C0F963A1A7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AC761-0E92-C7B6-7FC3-34F7CCF1D3C1}"/>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5E77B010-F91D-B99E-C6B4-E5D4C0924959}"/>
              </a:ext>
            </a:extLst>
          </p:cNvPr>
          <p:cNvSpPr>
            <a:spLocks noGrp="1"/>
          </p:cNvSpPr>
          <p:nvPr>
            <p:ph type="sldNum" sz="quarter" idx="12"/>
          </p:nvPr>
        </p:nvSpPr>
        <p:spPr/>
        <p:txBody>
          <a:bodyPr/>
          <a:lstStyle/>
          <a:p>
            <a:fld id="{F606742C-631A-CB4E-A490-45C4369C55E7}" type="slidenum">
              <a:rPr lang="en-US" smtClean="0"/>
              <a:t>47</a:t>
            </a:fld>
            <a:endParaRPr lang="en-US"/>
          </a:p>
        </p:txBody>
      </p:sp>
      <p:sp>
        <p:nvSpPr>
          <p:cNvPr id="9" name="TextBox 8">
            <a:extLst>
              <a:ext uri="{FF2B5EF4-FFF2-40B4-BE49-F238E27FC236}">
                <a16:creationId xmlns:a16="http://schemas.microsoft.com/office/drawing/2014/main" id="{9CE99B70-7CAF-23AA-8324-B6E27BB6D021}"/>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4456879D-AC85-E4F1-C667-162BF852DCD1}"/>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044AAD25-E7AE-5F2C-8485-183E377068A8}"/>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B05D4F04-4701-87E0-9534-158E15A7A962}"/>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5" name="Picture 4" descr="A screenshot of a computer&#10;&#10;AI-generated content may be incorrect.">
            <a:extLst>
              <a:ext uri="{FF2B5EF4-FFF2-40B4-BE49-F238E27FC236}">
                <a16:creationId xmlns:a16="http://schemas.microsoft.com/office/drawing/2014/main" id="{F8AC1D4F-24BB-8813-3E6D-D47947D101D6}"/>
              </a:ext>
            </a:extLst>
          </p:cNvPr>
          <p:cNvPicPr>
            <a:picLocks noChangeAspect="1"/>
          </p:cNvPicPr>
          <p:nvPr/>
        </p:nvPicPr>
        <p:blipFill>
          <a:blip r:embed="rId3">
            <a:alphaModFix amt="20000"/>
          </a:blip>
          <a:stretch>
            <a:fillRect/>
          </a:stretch>
        </p:blipFill>
        <p:spPr>
          <a:xfrm>
            <a:off x="1870408" y="1642028"/>
            <a:ext cx="7772400" cy="3392513"/>
          </a:xfrm>
          <a:prstGeom prst="rect">
            <a:avLst/>
          </a:prstGeom>
        </p:spPr>
      </p:pic>
      <p:sp>
        <p:nvSpPr>
          <p:cNvPr id="3" name="Rounded Rectangle 2">
            <a:extLst>
              <a:ext uri="{FF2B5EF4-FFF2-40B4-BE49-F238E27FC236}">
                <a16:creationId xmlns:a16="http://schemas.microsoft.com/office/drawing/2014/main" id="{C3B0428D-9B23-232E-BEEE-73D1581F3173}"/>
              </a:ext>
            </a:extLst>
          </p:cNvPr>
          <p:cNvSpPr/>
          <p:nvPr/>
        </p:nvSpPr>
        <p:spPr>
          <a:xfrm>
            <a:off x="3364883" y="3338285"/>
            <a:ext cx="2964582" cy="1191414"/>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This is an example of the </a:t>
            </a:r>
            <a:r>
              <a:rPr lang="en-US" b="1" dirty="0"/>
              <a:t>output </a:t>
            </a:r>
            <a:r>
              <a:rPr lang="en-US" dirty="0"/>
              <a:t>of a command. Not all commands have output.</a:t>
            </a:r>
          </a:p>
        </p:txBody>
      </p:sp>
      <p:cxnSp>
        <p:nvCxnSpPr>
          <p:cNvPr id="6" name="Straight Arrow Connector 5">
            <a:extLst>
              <a:ext uri="{FF2B5EF4-FFF2-40B4-BE49-F238E27FC236}">
                <a16:creationId xmlns:a16="http://schemas.microsoft.com/office/drawing/2014/main" id="{689D37F3-D235-D74F-6323-605E71AB1B06}"/>
              </a:ext>
            </a:extLst>
          </p:cNvPr>
          <p:cNvCxnSpPr>
            <a:cxnSpLocks/>
            <a:stCxn id="3" idx="0"/>
          </p:cNvCxnSpPr>
          <p:nvPr/>
        </p:nvCxnSpPr>
        <p:spPr>
          <a:xfrm flipH="1" flipV="1">
            <a:off x="4525021" y="2707638"/>
            <a:ext cx="322153" cy="630647"/>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pic>
        <p:nvPicPr>
          <p:cNvPr id="7" name="Picture 6" descr="A screenshot of a computer&#10;&#10;AI-generated content may be incorrect.">
            <a:extLst>
              <a:ext uri="{FF2B5EF4-FFF2-40B4-BE49-F238E27FC236}">
                <a16:creationId xmlns:a16="http://schemas.microsoft.com/office/drawing/2014/main" id="{3486C90F-6D73-32B6-BE9F-A9658E0F13CC}"/>
              </a:ext>
            </a:extLst>
          </p:cNvPr>
          <p:cNvPicPr>
            <a:picLocks noChangeAspect="1"/>
          </p:cNvPicPr>
          <p:nvPr/>
        </p:nvPicPr>
        <p:blipFill>
          <a:blip r:embed="rId3">
            <a:alphaModFix/>
          </a:blip>
          <a:srcRect l="503" t="15869" r="26927" b="68593"/>
          <a:stretch/>
        </p:blipFill>
        <p:spPr>
          <a:xfrm>
            <a:off x="1910080" y="2180455"/>
            <a:ext cx="5638800" cy="527183"/>
          </a:xfrm>
          <a:prstGeom prst="rect">
            <a:avLst/>
          </a:prstGeom>
        </p:spPr>
      </p:pic>
    </p:spTree>
    <p:extLst>
      <p:ext uri="{BB962C8B-B14F-4D97-AF65-F5344CB8AC3E}">
        <p14:creationId xmlns:p14="http://schemas.microsoft.com/office/powerpoint/2010/main" val="193753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D95A4-A7EC-279B-25B3-EC5566AF2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6FBBAC-B72C-4E6A-30B3-F488B7ADAF10}"/>
              </a:ext>
            </a:extLst>
          </p:cNvPr>
          <p:cNvSpPr>
            <a:spLocks noGrp="1"/>
          </p:cNvSpPr>
          <p:nvPr>
            <p:ph type="title"/>
          </p:nvPr>
        </p:nvSpPr>
        <p:spPr/>
        <p:txBody>
          <a:bodyPr/>
          <a:lstStyle/>
          <a:p>
            <a:r>
              <a:rPr lang="en-US" dirty="0"/>
              <a:t>The </a:t>
            </a:r>
            <a:r>
              <a:rPr lang="en-US" dirty="0" err="1"/>
              <a:t>linux</a:t>
            </a:r>
            <a:r>
              <a:rPr lang="en-US" dirty="0"/>
              <a:t> command line</a:t>
            </a:r>
          </a:p>
        </p:txBody>
      </p:sp>
      <p:sp>
        <p:nvSpPr>
          <p:cNvPr id="4" name="Slide Number Placeholder 3">
            <a:extLst>
              <a:ext uri="{FF2B5EF4-FFF2-40B4-BE49-F238E27FC236}">
                <a16:creationId xmlns:a16="http://schemas.microsoft.com/office/drawing/2014/main" id="{BE373619-3ADD-EE51-0D00-753139876BDC}"/>
              </a:ext>
            </a:extLst>
          </p:cNvPr>
          <p:cNvSpPr>
            <a:spLocks noGrp="1"/>
          </p:cNvSpPr>
          <p:nvPr>
            <p:ph type="sldNum" sz="quarter" idx="12"/>
          </p:nvPr>
        </p:nvSpPr>
        <p:spPr/>
        <p:txBody>
          <a:bodyPr/>
          <a:lstStyle/>
          <a:p>
            <a:fld id="{F606742C-631A-CB4E-A490-45C4369C55E7}" type="slidenum">
              <a:rPr lang="en-US" smtClean="0"/>
              <a:t>48</a:t>
            </a:fld>
            <a:endParaRPr lang="en-US"/>
          </a:p>
        </p:txBody>
      </p:sp>
      <p:sp>
        <p:nvSpPr>
          <p:cNvPr id="9" name="TextBox 8">
            <a:extLst>
              <a:ext uri="{FF2B5EF4-FFF2-40B4-BE49-F238E27FC236}">
                <a16:creationId xmlns:a16="http://schemas.microsoft.com/office/drawing/2014/main" id="{3B856A91-0AF1-EFC4-C2B9-9E4107CD38A7}"/>
              </a:ext>
            </a:extLst>
          </p:cNvPr>
          <p:cNvSpPr txBox="1"/>
          <p:nvPr/>
        </p:nvSpPr>
        <p:spPr>
          <a:xfrm>
            <a:off x="2570646" y="3246120"/>
            <a:ext cx="1337912" cy="365760"/>
          </a:xfrm>
          <a:prstGeom prst="rect">
            <a:avLst/>
          </a:prstGeom>
          <a:noFill/>
        </p:spPr>
        <p:txBody>
          <a:bodyPr wrap="square" rtlCol="0">
            <a:spAutoFit/>
          </a:bodyPr>
          <a:lstStyle/>
          <a:p>
            <a:r>
              <a:rPr lang="en-US" dirty="0">
                <a:solidFill>
                  <a:schemeClr val="bg1"/>
                </a:solidFill>
              </a:rPr>
              <a:t>username</a:t>
            </a:r>
          </a:p>
        </p:txBody>
      </p:sp>
      <p:sp>
        <p:nvSpPr>
          <p:cNvPr id="10" name="TextBox 9">
            <a:extLst>
              <a:ext uri="{FF2B5EF4-FFF2-40B4-BE49-F238E27FC236}">
                <a16:creationId xmlns:a16="http://schemas.microsoft.com/office/drawing/2014/main" id="{189856E2-7F2B-E8E2-35C6-DD24A6A5E08E}"/>
              </a:ext>
            </a:extLst>
          </p:cNvPr>
          <p:cNvSpPr txBox="1"/>
          <p:nvPr/>
        </p:nvSpPr>
        <p:spPr>
          <a:xfrm>
            <a:off x="4686098" y="3338285"/>
            <a:ext cx="1841233" cy="369332"/>
          </a:xfrm>
          <a:prstGeom prst="rect">
            <a:avLst/>
          </a:prstGeom>
          <a:noFill/>
        </p:spPr>
        <p:txBody>
          <a:bodyPr wrap="square" rtlCol="0">
            <a:spAutoFit/>
          </a:bodyPr>
          <a:lstStyle/>
          <a:p>
            <a:r>
              <a:rPr lang="en-US" dirty="0">
                <a:solidFill>
                  <a:schemeClr val="bg1"/>
                </a:solidFill>
              </a:rPr>
              <a:t>computer name</a:t>
            </a:r>
          </a:p>
        </p:txBody>
      </p:sp>
      <p:sp>
        <p:nvSpPr>
          <p:cNvPr id="11" name="TextBox 10">
            <a:extLst>
              <a:ext uri="{FF2B5EF4-FFF2-40B4-BE49-F238E27FC236}">
                <a16:creationId xmlns:a16="http://schemas.microsoft.com/office/drawing/2014/main" id="{DEFA014C-3EB1-9A87-3495-05A86DEFE182}"/>
              </a:ext>
            </a:extLst>
          </p:cNvPr>
          <p:cNvSpPr txBox="1"/>
          <p:nvPr/>
        </p:nvSpPr>
        <p:spPr>
          <a:xfrm>
            <a:off x="4485372" y="3955045"/>
            <a:ext cx="2542474" cy="369332"/>
          </a:xfrm>
          <a:prstGeom prst="rect">
            <a:avLst/>
          </a:prstGeom>
          <a:noFill/>
        </p:spPr>
        <p:txBody>
          <a:bodyPr wrap="square" rtlCol="0">
            <a:spAutoFit/>
          </a:bodyPr>
          <a:lstStyle/>
          <a:p>
            <a:r>
              <a:rPr lang="en-US" dirty="0">
                <a:solidFill>
                  <a:schemeClr val="bg1"/>
                </a:solidFill>
              </a:rPr>
              <a:t>working directory name</a:t>
            </a:r>
          </a:p>
        </p:txBody>
      </p:sp>
      <p:sp>
        <p:nvSpPr>
          <p:cNvPr id="12" name="TextBox 11">
            <a:extLst>
              <a:ext uri="{FF2B5EF4-FFF2-40B4-BE49-F238E27FC236}">
                <a16:creationId xmlns:a16="http://schemas.microsoft.com/office/drawing/2014/main" id="{1C5BC991-E6BC-A7CF-6003-FB377B7D9D08}"/>
              </a:ext>
            </a:extLst>
          </p:cNvPr>
          <p:cNvSpPr txBox="1"/>
          <p:nvPr/>
        </p:nvSpPr>
        <p:spPr>
          <a:xfrm>
            <a:off x="6714922" y="3098274"/>
            <a:ext cx="2588496" cy="646331"/>
          </a:xfrm>
          <a:prstGeom prst="rect">
            <a:avLst/>
          </a:prstGeom>
          <a:noFill/>
        </p:spPr>
        <p:txBody>
          <a:bodyPr wrap="square" rtlCol="0">
            <a:spAutoFit/>
          </a:bodyPr>
          <a:lstStyle/>
          <a:p>
            <a:r>
              <a:rPr lang="en-US" dirty="0">
                <a:solidFill>
                  <a:schemeClr val="bg1"/>
                </a:solidFill>
              </a:rPr>
              <a:t>Where you begin typing commands</a:t>
            </a:r>
          </a:p>
        </p:txBody>
      </p:sp>
      <p:pic>
        <p:nvPicPr>
          <p:cNvPr id="5" name="Picture 4">
            <a:extLst>
              <a:ext uri="{FF2B5EF4-FFF2-40B4-BE49-F238E27FC236}">
                <a16:creationId xmlns:a16="http://schemas.microsoft.com/office/drawing/2014/main" id="{559D1861-53DA-F008-5789-118EF5EDD0D0}"/>
              </a:ext>
            </a:extLst>
          </p:cNvPr>
          <p:cNvPicPr>
            <a:picLocks noChangeAspect="1"/>
          </p:cNvPicPr>
          <p:nvPr/>
        </p:nvPicPr>
        <p:blipFill>
          <a:blip r:embed="rId3"/>
          <a:srcRect/>
          <a:stretch/>
        </p:blipFill>
        <p:spPr>
          <a:xfrm>
            <a:off x="1870408" y="1862968"/>
            <a:ext cx="7772400" cy="2950633"/>
          </a:xfrm>
          <a:prstGeom prst="rect">
            <a:avLst/>
          </a:prstGeom>
        </p:spPr>
      </p:pic>
      <p:sp>
        <p:nvSpPr>
          <p:cNvPr id="6" name="TextBox 5">
            <a:extLst>
              <a:ext uri="{FF2B5EF4-FFF2-40B4-BE49-F238E27FC236}">
                <a16:creationId xmlns:a16="http://schemas.microsoft.com/office/drawing/2014/main" id="{0F03EED1-F7BC-BCBD-B559-4C345AEECB43}"/>
              </a:ext>
            </a:extLst>
          </p:cNvPr>
          <p:cNvSpPr txBox="1"/>
          <p:nvPr/>
        </p:nvSpPr>
        <p:spPr>
          <a:xfrm>
            <a:off x="2113724" y="5287354"/>
            <a:ext cx="6985980" cy="923330"/>
          </a:xfrm>
          <a:prstGeom prst="rect">
            <a:avLst/>
          </a:prstGeom>
          <a:noFill/>
        </p:spPr>
        <p:txBody>
          <a:bodyPr wrap="square" rtlCol="0">
            <a:spAutoFit/>
          </a:bodyPr>
          <a:lstStyle/>
          <a:p>
            <a:pPr marL="285750" indent="-285750">
              <a:buFont typeface="Arial" panose="020B0604020202020204" pitchFamily="34" charset="0"/>
              <a:buChar char="•"/>
            </a:pPr>
            <a:r>
              <a:rPr lang="en-US" dirty="0"/>
              <a:t>You can see what other options are available using the --help flag.</a:t>
            </a:r>
          </a:p>
          <a:p>
            <a:pPr marL="285750" indent="-285750">
              <a:buFont typeface="Arial" panose="020B0604020202020204" pitchFamily="34" charset="0"/>
              <a:buChar char="•"/>
            </a:pPr>
            <a:r>
              <a:rPr lang="en-US" dirty="0"/>
              <a:t>Most </a:t>
            </a:r>
            <a:r>
              <a:rPr lang="en-US" dirty="0" err="1"/>
              <a:t>linux</a:t>
            </a:r>
            <a:r>
              <a:rPr lang="en-US" dirty="0"/>
              <a:t> command have a --help flag to assist you with identifying options you may want to use.</a:t>
            </a:r>
          </a:p>
        </p:txBody>
      </p:sp>
    </p:spTree>
    <p:extLst>
      <p:ext uri="{BB962C8B-B14F-4D97-AF65-F5344CB8AC3E}">
        <p14:creationId xmlns:p14="http://schemas.microsoft.com/office/powerpoint/2010/main" val="2769827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229AAD-9AC3-7705-33EF-6FB0090900D3}"/>
              </a:ext>
            </a:extLst>
          </p:cNvPr>
          <p:cNvSpPr>
            <a:spLocks noGrp="1"/>
          </p:cNvSpPr>
          <p:nvPr>
            <p:ph type="title"/>
          </p:nvPr>
        </p:nvSpPr>
        <p:spPr>
          <a:xfrm>
            <a:off x="630936" y="639520"/>
            <a:ext cx="3429000" cy="1719072"/>
          </a:xfrm>
        </p:spPr>
        <p:txBody>
          <a:bodyPr anchor="b">
            <a:normAutofit/>
          </a:bodyPr>
          <a:lstStyle/>
          <a:p>
            <a:r>
              <a:rPr lang="en-US" sz="3800" dirty="0"/>
              <a:t>SCC Linux Cheat Sheet</a:t>
            </a:r>
          </a:p>
        </p:txBody>
      </p:sp>
      <p:sp>
        <p:nvSpPr>
          <p:cNvPr id="1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BBEA2E7-B85E-B030-AFBF-B50A2D7C1171}"/>
              </a:ext>
            </a:extLst>
          </p:cNvPr>
          <p:cNvSpPr>
            <a:spLocks noGrp="1"/>
          </p:cNvSpPr>
          <p:nvPr>
            <p:ph idx="1"/>
          </p:nvPr>
        </p:nvSpPr>
        <p:spPr>
          <a:xfrm>
            <a:off x="630936" y="2807208"/>
            <a:ext cx="3429000" cy="3410712"/>
          </a:xfrm>
        </p:spPr>
        <p:txBody>
          <a:bodyPr anchor="t">
            <a:normAutofit/>
          </a:bodyPr>
          <a:lstStyle/>
          <a:p>
            <a:r>
              <a:rPr lang="en-US" sz="2200" dirty="0"/>
              <a:t>The BU RCS Linux Cheat Sheet contains a list of the most used Linux commands.</a:t>
            </a:r>
          </a:p>
          <a:p>
            <a:r>
              <a:rPr lang="en-US" sz="2200" dirty="0">
                <a:hlinkClick r:id="rId3"/>
              </a:rPr>
              <a:t>http://scv.bu.edu/documents/Linux_SCC_CheatSheet.pdf</a:t>
            </a:r>
            <a:endParaRPr lang="en-US" sz="2200" dirty="0"/>
          </a:p>
        </p:txBody>
      </p:sp>
      <p:pic>
        <p:nvPicPr>
          <p:cNvPr id="6" name="Picture 5" descr="A screenshot of a computer&#10;&#10;AI-generated content may be incorrect.">
            <a:extLst>
              <a:ext uri="{FF2B5EF4-FFF2-40B4-BE49-F238E27FC236}">
                <a16:creationId xmlns:a16="http://schemas.microsoft.com/office/drawing/2014/main" id="{F158F1BF-D632-E628-6D1F-4AECE680B7BA}"/>
              </a:ext>
            </a:extLst>
          </p:cNvPr>
          <p:cNvPicPr>
            <a:picLocks noChangeAspect="1"/>
          </p:cNvPicPr>
          <p:nvPr/>
        </p:nvPicPr>
        <p:blipFill>
          <a:blip r:embed="rId4"/>
          <a:stretch>
            <a:fillRect/>
          </a:stretch>
        </p:blipFill>
        <p:spPr>
          <a:xfrm>
            <a:off x="4654296" y="1306107"/>
            <a:ext cx="6903720" cy="4245786"/>
          </a:xfrm>
          <a:prstGeom prst="rect">
            <a:avLst/>
          </a:prstGeom>
        </p:spPr>
      </p:pic>
      <p:sp>
        <p:nvSpPr>
          <p:cNvPr id="4" name="Slide Number Placeholder 3">
            <a:extLst>
              <a:ext uri="{FF2B5EF4-FFF2-40B4-BE49-F238E27FC236}">
                <a16:creationId xmlns:a16="http://schemas.microsoft.com/office/drawing/2014/main" id="{AE1DF6E4-8EE7-8124-8A0D-731D8954D689}"/>
              </a:ext>
            </a:extLst>
          </p:cNvPr>
          <p:cNvSpPr>
            <a:spLocks noGrp="1"/>
          </p:cNvSpPr>
          <p:nvPr>
            <p:ph type="sldNum" sz="quarter" idx="12"/>
          </p:nvPr>
        </p:nvSpPr>
        <p:spPr>
          <a:xfrm>
            <a:off x="8610600" y="6356350"/>
            <a:ext cx="2743200" cy="365125"/>
          </a:xfrm>
        </p:spPr>
        <p:txBody>
          <a:bodyPr>
            <a:normAutofit/>
          </a:bodyPr>
          <a:lstStyle/>
          <a:p>
            <a:pPr>
              <a:spcAft>
                <a:spcPts val="600"/>
              </a:spcAft>
            </a:pPr>
            <a:fld id="{F606742C-631A-CB4E-A490-45C4369C55E7}" type="slidenum">
              <a:rPr lang="en-US" smtClean="0"/>
              <a:pPr>
                <a:spcAft>
                  <a:spcPts val="600"/>
                </a:spcAft>
              </a:pPr>
              <a:t>49</a:t>
            </a:fld>
            <a:endParaRPr lang="en-US"/>
          </a:p>
        </p:txBody>
      </p:sp>
    </p:spTree>
    <p:extLst>
      <p:ext uri="{BB962C8B-B14F-4D97-AF65-F5344CB8AC3E}">
        <p14:creationId xmlns:p14="http://schemas.microsoft.com/office/powerpoint/2010/main" val="28210143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A831C-7719-99C0-6ED3-B2CE44E80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49440-82D8-617B-0B86-12F4BE707F13}"/>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75243FBA-BD5B-0801-91A8-B0F476EB5A71}"/>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4" name="Rectangle 3">
            <a:extLst>
              <a:ext uri="{FF2B5EF4-FFF2-40B4-BE49-F238E27FC236}">
                <a16:creationId xmlns:a16="http://schemas.microsoft.com/office/drawing/2014/main" id="{2ED5E45A-6460-E267-4426-DC361881357E}"/>
              </a:ext>
            </a:extLst>
          </p:cNvPr>
          <p:cNvSpPr/>
          <p:nvPr/>
        </p:nvSpPr>
        <p:spPr>
          <a:xfrm>
            <a:off x="566057" y="4356100"/>
            <a:ext cx="7785463" cy="173990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D427EA5-5A7F-A2F0-C67C-1091C79F109A}"/>
              </a:ext>
            </a:extLst>
          </p:cNvPr>
          <p:cNvSpPr/>
          <p:nvPr/>
        </p:nvSpPr>
        <p:spPr>
          <a:xfrm>
            <a:off x="566057" y="1511300"/>
            <a:ext cx="7785463" cy="250444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32C0AB6-1504-DFE1-1020-4199733AED96}"/>
              </a:ext>
            </a:extLst>
          </p:cNvPr>
          <p:cNvSpPr>
            <a:spLocks noGrp="1"/>
          </p:cNvSpPr>
          <p:nvPr>
            <p:ph type="sldNum" sz="quarter" idx="12"/>
          </p:nvPr>
        </p:nvSpPr>
        <p:spPr/>
        <p:txBody>
          <a:bodyPr/>
          <a:lstStyle/>
          <a:p>
            <a:fld id="{F606742C-631A-CB4E-A490-45C4369C55E7}" type="slidenum">
              <a:rPr lang="en-US" smtClean="0"/>
              <a:t>50</a:t>
            </a:fld>
            <a:endParaRPr lang="en-US"/>
          </a:p>
        </p:txBody>
      </p:sp>
    </p:spTree>
    <p:extLst>
      <p:ext uri="{BB962C8B-B14F-4D97-AF65-F5344CB8AC3E}">
        <p14:creationId xmlns:p14="http://schemas.microsoft.com/office/powerpoint/2010/main" val="17080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7A286-1E82-B0EA-AC29-50802EBD9C0C}"/>
              </a:ext>
            </a:extLst>
          </p:cNvPr>
          <p:cNvSpPr>
            <a:spLocks noGrp="1"/>
          </p:cNvSpPr>
          <p:nvPr>
            <p:ph type="title"/>
          </p:nvPr>
        </p:nvSpPr>
        <p:spPr/>
        <p:txBody>
          <a:bodyPr/>
          <a:lstStyle/>
          <a:p>
            <a:r>
              <a:rPr lang="en-US" dirty="0"/>
              <a:t>Recommended Setup: the .</a:t>
            </a:r>
            <a:r>
              <a:rPr lang="en-US" dirty="0" err="1"/>
              <a:t>bashrc</a:t>
            </a:r>
            <a:endParaRPr lang="en-US" dirty="0"/>
          </a:p>
        </p:txBody>
      </p:sp>
      <p:sp>
        <p:nvSpPr>
          <p:cNvPr id="3" name="Content Placeholder 2">
            <a:extLst>
              <a:ext uri="{FF2B5EF4-FFF2-40B4-BE49-F238E27FC236}">
                <a16:creationId xmlns:a16="http://schemas.microsoft.com/office/drawing/2014/main" id="{5B17D34C-06DA-2053-6FC2-C23011D38811}"/>
              </a:ext>
            </a:extLst>
          </p:cNvPr>
          <p:cNvSpPr>
            <a:spLocks noGrp="1"/>
          </p:cNvSpPr>
          <p:nvPr>
            <p:ph idx="1"/>
          </p:nvPr>
        </p:nvSpPr>
        <p:spPr/>
        <p:txBody>
          <a:bodyPr>
            <a:normAutofit lnSpcReduction="10000"/>
          </a:bodyPr>
          <a:lstStyle/>
          <a:p>
            <a:r>
              <a:rPr lang="en-US" dirty="0"/>
              <a:t>On </a:t>
            </a:r>
            <a:r>
              <a:rPr lang="en-US" dirty="0" err="1"/>
              <a:t>linux</a:t>
            </a:r>
            <a:r>
              <a:rPr lang="en-US" dirty="0"/>
              <a:t> machines, every user’s home directory has a small hidden text file called .</a:t>
            </a:r>
            <a:r>
              <a:rPr lang="en-US" dirty="0" err="1"/>
              <a:t>bashrc</a:t>
            </a:r>
            <a:endParaRPr lang="en-US" dirty="0"/>
          </a:p>
          <a:p>
            <a:r>
              <a:rPr lang="en-US" dirty="0"/>
              <a:t>This file contains commands that will be run every time you start a new terminal on a </a:t>
            </a:r>
            <a:r>
              <a:rPr lang="en-US" dirty="0" err="1"/>
              <a:t>linux</a:t>
            </a:r>
            <a:r>
              <a:rPr lang="en-US" dirty="0"/>
              <a:t> machine</a:t>
            </a:r>
          </a:p>
          <a:p>
            <a:r>
              <a:rPr lang="en-US" dirty="0"/>
              <a:t>This text file is a good place to customize your terminal environment</a:t>
            </a:r>
          </a:p>
          <a:p>
            <a:r>
              <a:rPr lang="en-US" dirty="0"/>
              <a:t>We will begin today by making the following additions to our .</a:t>
            </a:r>
            <a:r>
              <a:rPr lang="en-US" dirty="0" err="1"/>
              <a:t>bashrc</a:t>
            </a:r>
            <a:r>
              <a:rPr lang="en-US" dirty="0"/>
              <a:t> files:</a:t>
            </a:r>
          </a:p>
          <a:p>
            <a:pPr marL="914400" lvl="1" indent="-457200">
              <a:buFont typeface="+mj-lt"/>
              <a:buAutoNum type="arabicPeriod"/>
            </a:pPr>
            <a:r>
              <a:rPr lang="en-US" dirty="0"/>
              <a:t>Add the command “unmask 022” to change the default file permissions of newly created files</a:t>
            </a:r>
          </a:p>
          <a:p>
            <a:pPr marL="914400" lvl="1" indent="-457200">
              <a:buFont typeface="+mj-lt"/>
              <a:buAutoNum type="arabicPeriod"/>
            </a:pPr>
            <a:r>
              <a:rPr lang="en-US" dirty="0"/>
              <a:t>Add a command that changes your terminal prompt</a:t>
            </a:r>
          </a:p>
        </p:txBody>
      </p:sp>
      <p:sp>
        <p:nvSpPr>
          <p:cNvPr id="4" name="Slide Number Placeholder 3">
            <a:extLst>
              <a:ext uri="{FF2B5EF4-FFF2-40B4-BE49-F238E27FC236}">
                <a16:creationId xmlns:a16="http://schemas.microsoft.com/office/drawing/2014/main" id="{7092C99F-3910-B5BC-D837-16D407881745}"/>
              </a:ext>
            </a:extLst>
          </p:cNvPr>
          <p:cNvSpPr>
            <a:spLocks noGrp="1"/>
          </p:cNvSpPr>
          <p:nvPr>
            <p:ph type="sldNum" sz="quarter" idx="12"/>
          </p:nvPr>
        </p:nvSpPr>
        <p:spPr/>
        <p:txBody>
          <a:bodyPr/>
          <a:lstStyle/>
          <a:p>
            <a:fld id="{F606742C-631A-CB4E-A490-45C4369C55E7}" type="slidenum">
              <a:rPr lang="en-US" smtClean="0"/>
              <a:t>51</a:t>
            </a:fld>
            <a:endParaRPr lang="en-US"/>
          </a:p>
        </p:txBody>
      </p:sp>
    </p:spTree>
    <p:extLst>
      <p:ext uri="{BB962C8B-B14F-4D97-AF65-F5344CB8AC3E}">
        <p14:creationId xmlns:p14="http://schemas.microsoft.com/office/powerpoint/2010/main" val="1520961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8AE5-227A-46E7-0380-273E227C9DD6}"/>
            </a:ext>
          </a:extLst>
        </p:cNvPr>
        <p:cNvGrpSpPr/>
        <p:nvPr/>
      </p:nvGrpSpPr>
      <p:grpSpPr>
        <a:xfrm>
          <a:off x="0" y="0"/>
          <a:ext cx="0" cy="0"/>
          <a:chOff x="0" y="0"/>
          <a:chExt cx="0" cy="0"/>
        </a:xfrm>
      </p:grpSpPr>
      <p:pic>
        <p:nvPicPr>
          <p:cNvPr id="12" name="Picture 11" descr="A screenshot of a computer&#10;&#10;AI-generated content may be incorrect.">
            <a:extLst>
              <a:ext uri="{FF2B5EF4-FFF2-40B4-BE49-F238E27FC236}">
                <a16:creationId xmlns:a16="http://schemas.microsoft.com/office/drawing/2014/main" id="{5F99BD94-D3B1-E7A9-D764-88840A81F4A1}"/>
              </a:ext>
            </a:extLst>
          </p:cNvPr>
          <p:cNvPicPr>
            <a:picLocks noChangeAspect="1"/>
          </p:cNvPicPr>
          <p:nvPr/>
        </p:nvPicPr>
        <p:blipFill>
          <a:blip r:embed="rId3"/>
          <a:srcRect t="2418" b="6506"/>
          <a:stretch>
            <a:fillRect/>
          </a:stretch>
        </p:blipFill>
        <p:spPr>
          <a:xfrm>
            <a:off x="20" y="136525"/>
            <a:ext cx="12191980" cy="6856718"/>
          </a:xfrm>
          <a:prstGeom prst="rect">
            <a:avLst/>
          </a:prstGeom>
        </p:spPr>
      </p:pic>
      <p:sp>
        <p:nvSpPr>
          <p:cNvPr id="4" name="Slide Number Placeholder 3">
            <a:extLst>
              <a:ext uri="{FF2B5EF4-FFF2-40B4-BE49-F238E27FC236}">
                <a16:creationId xmlns:a16="http://schemas.microsoft.com/office/drawing/2014/main" id="{47FB046C-F8BD-8496-84E8-25529872466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52</a:t>
            </a:fld>
            <a:endParaRPr lang="en-US">
              <a:solidFill>
                <a:srgbClr val="FFFFFF"/>
              </a:solidFill>
            </a:endParaRPr>
          </a:p>
        </p:txBody>
      </p:sp>
    </p:spTree>
    <p:extLst>
      <p:ext uri="{BB962C8B-B14F-4D97-AF65-F5344CB8AC3E}">
        <p14:creationId xmlns:p14="http://schemas.microsoft.com/office/powerpoint/2010/main" val="41060530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FF2B7-1E52-326F-C28D-9A527010B731}"/>
            </a:ext>
          </a:extLst>
        </p:cNvPr>
        <p:cNvGrpSpPr/>
        <p:nvPr/>
      </p:nvGrpSpPr>
      <p:grpSpPr>
        <a:xfrm>
          <a:off x="0" y="0"/>
          <a:ext cx="0" cy="0"/>
          <a:chOff x="0" y="0"/>
          <a:chExt cx="0" cy="0"/>
        </a:xfrm>
      </p:grpSpPr>
      <p:pic>
        <p:nvPicPr>
          <p:cNvPr id="12" name="Picture 11" descr="A screenshot of a computer&#10;&#10;AI-generated content may be incorrect.">
            <a:extLst>
              <a:ext uri="{FF2B5EF4-FFF2-40B4-BE49-F238E27FC236}">
                <a16:creationId xmlns:a16="http://schemas.microsoft.com/office/drawing/2014/main" id="{A929B3E9-D0AD-9CF7-10C8-85CA6E82AE34}"/>
              </a:ext>
            </a:extLst>
          </p:cNvPr>
          <p:cNvPicPr>
            <a:picLocks noChangeAspect="1"/>
          </p:cNvPicPr>
          <p:nvPr/>
        </p:nvPicPr>
        <p:blipFill>
          <a:blip r:embed="rId3"/>
          <a:srcRect t="2418" b="6506"/>
          <a:stretch>
            <a:fillRect/>
          </a:stretch>
        </p:blipFill>
        <p:spPr>
          <a:xfrm>
            <a:off x="20" y="136525"/>
            <a:ext cx="12191980" cy="6856718"/>
          </a:xfrm>
          <a:prstGeom prst="rect">
            <a:avLst/>
          </a:prstGeom>
        </p:spPr>
      </p:pic>
      <p:sp>
        <p:nvSpPr>
          <p:cNvPr id="4" name="Slide Number Placeholder 3">
            <a:extLst>
              <a:ext uri="{FF2B5EF4-FFF2-40B4-BE49-F238E27FC236}">
                <a16:creationId xmlns:a16="http://schemas.microsoft.com/office/drawing/2014/main" id="{F5213278-D285-41E6-1ABB-966F6EA4173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53</a:t>
            </a:fld>
            <a:endParaRPr lang="en-US">
              <a:solidFill>
                <a:srgbClr val="FFFFFF"/>
              </a:solidFill>
            </a:endParaRPr>
          </a:p>
        </p:txBody>
      </p:sp>
      <p:cxnSp>
        <p:nvCxnSpPr>
          <p:cNvPr id="13" name="Straight Arrow Connector 12">
            <a:extLst>
              <a:ext uri="{FF2B5EF4-FFF2-40B4-BE49-F238E27FC236}">
                <a16:creationId xmlns:a16="http://schemas.microsoft.com/office/drawing/2014/main" id="{F10039FF-610A-FA43-DBA6-29AF7413E298}"/>
              </a:ext>
            </a:extLst>
          </p:cNvPr>
          <p:cNvCxnSpPr>
            <a:cxnSpLocks/>
          </p:cNvCxnSpPr>
          <p:nvPr/>
        </p:nvCxnSpPr>
        <p:spPr>
          <a:xfrm flipV="1">
            <a:off x="1140031" y="1508166"/>
            <a:ext cx="855024" cy="80752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36871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D57F-7E9E-16AF-4CCE-8876B6F16855}"/>
            </a:ext>
          </a:extLst>
        </p:cNvPr>
        <p:cNvGrpSpPr/>
        <p:nvPr/>
      </p:nvGrpSpPr>
      <p:grpSpPr>
        <a:xfrm>
          <a:off x="0" y="0"/>
          <a:ext cx="0" cy="0"/>
          <a:chOff x="0" y="0"/>
          <a:chExt cx="0" cy="0"/>
        </a:xfrm>
      </p:grpSpPr>
      <p:pic>
        <p:nvPicPr>
          <p:cNvPr id="10" name="Picture 9" descr="A screenshot of a computer&#10;&#10;AI-generated content may be incorrect.">
            <a:extLst>
              <a:ext uri="{FF2B5EF4-FFF2-40B4-BE49-F238E27FC236}">
                <a16:creationId xmlns:a16="http://schemas.microsoft.com/office/drawing/2014/main" id="{717F0ACC-D5F5-2027-8B00-A2440BA79883}"/>
              </a:ext>
            </a:extLst>
          </p:cNvPr>
          <p:cNvPicPr>
            <a:picLocks noChangeAspect="1"/>
          </p:cNvPicPr>
          <p:nvPr/>
        </p:nvPicPr>
        <p:blipFill>
          <a:blip r:embed="rId3"/>
          <a:srcRect t="1181" b="7743"/>
          <a:stretch>
            <a:fillRect/>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F284D87A-FB21-B7FD-299D-332BA374366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54</a:t>
            </a:fld>
            <a:endParaRPr lang="en-US">
              <a:solidFill>
                <a:srgbClr val="FFFFFF"/>
              </a:solidFill>
            </a:endParaRPr>
          </a:p>
        </p:txBody>
      </p:sp>
      <p:cxnSp>
        <p:nvCxnSpPr>
          <p:cNvPr id="2" name="Straight Arrow Connector 1">
            <a:extLst>
              <a:ext uri="{FF2B5EF4-FFF2-40B4-BE49-F238E27FC236}">
                <a16:creationId xmlns:a16="http://schemas.microsoft.com/office/drawing/2014/main" id="{9224B285-6AFF-14B0-A1AF-F9A0922F82D5}"/>
              </a:ext>
            </a:extLst>
          </p:cNvPr>
          <p:cNvCxnSpPr>
            <a:cxnSpLocks/>
          </p:cNvCxnSpPr>
          <p:nvPr/>
        </p:nvCxnSpPr>
        <p:spPr>
          <a:xfrm flipV="1">
            <a:off x="973777" y="1626919"/>
            <a:ext cx="961901" cy="73627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79132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17127-4E3F-06BD-8840-187DDA179513}"/>
            </a:ext>
          </a:extLst>
        </p:cNvPr>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B5A75574-95E1-3B4A-104E-F55E47028D11}"/>
              </a:ext>
            </a:extLst>
          </p:cNvPr>
          <p:cNvPicPr>
            <a:picLocks noChangeAspect="1"/>
          </p:cNvPicPr>
          <p:nvPr/>
        </p:nvPicPr>
        <p:blipFill>
          <a:blip r:embed="rId3"/>
          <a:srcRect t="2557" b="6367"/>
          <a:stretch>
            <a:fillRect/>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39850A16-1DF0-3399-8467-07EC758077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55</a:t>
            </a:fld>
            <a:endParaRPr lang="en-US">
              <a:solidFill>
                <a:srgbClr val="FFFFFF"/>
              </a:solidFill>
            </a:endParaRPr>
          </a:p>
        </p:txBody>
      </p:sp>
      <p:cxnSp>
        <p:nvCxnSpPr>
          <p:cNvPr id="6" name="Straight Arrow Connector 5">
            <a:extLst>
              <a:ext uri="{FF2B5EF4-FFF2-40B4-BE49-F238E27FC236}">
                <a16:creationId xmlns:a16="http://schemas.microsoft.com/office/drawing/2014/main" id="{FE88D494-7DE8-5BD1-315B-81D6870A6DCD}"/>
              </a:ext>
            </a:extLst>
          </p:cNvPr>
          <p:cNvCxnSpPr>
            <a:cxnSpLocks/>
          </p:cNvCxnSpPr>
          <p:nvPr/>
        </p:nvCxnSpPr>
        <p:spPr>
          <a:xfrm>
            <a:off x="7493330" y="2113808"/>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6930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E81CD-5D67-6D82-5FC0-29A251FA0CD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568C72C-9B2A-7889-72AF-F195A4D54712}"/>
              </a:ext>
            </a:extLst>
          </p:cNvPr>
          <p:cNvPicPr>
            <a:picLocks noChangeAspect="1"/>
          </p:cNvPicPr>
          <p:nvPr/>
        </p:nvPicPr>
        <p:blipFill>
          <a:blip r:embed="rId3"/>
          <a:srcRect t="4378" b="4378"/>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1EA2C5BC-DD00-CAB6-9CFA-B6EEA6B9C8A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56</a:t>
            </a:fld>
            <a:endParaRPr lang="en-US">
              <a:solidFill>
                <a:srgbClr val="FFFFFF"/>
              </a:solidFill>
            </a:endParaRPr>
          </a:p>
        </p:txBody>
      </p:sp>
      <p:cxnSp>
        <p:nvCxnSpPr>
          <p:cNvPr id="6" name="Straight Arrow Connector 5">
            <a:extLst>
              <a:ext uri="{FF2B5EF4-FFF2-40B4-BE49-F238E27FC236}">
                <a16:creationId xmlns:a16="http://schemas.microsoft.com/office/drawing/2014/main" id="{B1BD1105-E83D-B7A9-CF86-41637C83CE06}"/>
              </a:ext>
            </a:extLst>
          </p:cNvPr>
          <p:cNvCxnSpPr>
            <a:cxnSpLocks/>
          </p:cNvCxnSpPr>
          <p:nvPr/>
        </p:nvCxnSpPr>
        <p:spPr>
          <a:xfrm>
            <a:off x="9090636" y="1951762"/>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 name="Straight Arrow Connector 1">
            <a:extLst>
              <a:ext uri="{FF2B5EF4-FFF2-40B4-BE49-F238E27FC236}">
                <a16:creationId xmlns:a16="http://schemas.microsoft.com/office/drawing/2014/main" id="{836DA8F8-C5ED-BCFA-FBB7-61CB4C2B378F}"/>
              </a:ext>
            </a:extLst>
          </p:cNvPr>
          <p:cNvCxnSpPr>
            <a:cxnSpLocks/>
          </p:cNvCxnSpPr>
          <p:nvPr/>
        </p:nvCxnSpPr>
        <p:spPr>
          <a:xfrm flipV="1">
            <a:off x="5671595" y="3794066"/>
            <a:ext cx="1041721" cy="102100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86532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CF863-2C15-4EF7-416E-44DAC642B5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69DFFCE-0FBF-81EE-B1DE-0075BCC5D33C}"/>
              </a:ext>
            </a:extLst>
          </p:cNvPr>
          <p:cNvPicPr>
            <a:picLocks noChangeAspect="1"/>
          </p:cNvPicPr>
          <p:nvPr/>
        </p:nvPicPr>
        <p:blipFill>
          <a:blip r:embed="rId3"/>
          <a:srcRect t="4378" b="4378"/>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438ABA9E-65B3-52A0-BCA3-DADF2B2187A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57</a:t>
            </a:fld>
            <a:endParaRPr lang="en-US">
              <a:solidFill>
                <a:srgbClr val="FFFFFF"/>
              </a:solidFill>
            </a:endParaRPr>
          </a:p>
        </p:txBody>
      </p:sp>
      <p:cxnSp>
        <p:nvCxnSpPr>
          <p:cNvPr id="2" name="Straight Arrow Connector 1">
            <a:extLst>
              <a:ext uri="{FF2B5EF4-FFF2-40B4-BE49-F238E27FC236}">
                <a16:creationId xmlns:a16="http://schemas.microsoft.com/office/drawing/2014/main" id="{461DBFF7-B2A1-E77E-B7EF-48CC12C4A388}"/>
              </a:ext>
            </a:extLst>
          </p:cNvPr>
          <p:cNvCxnSpPr>
            <a:cxnSpLocks/>
          </p:cNvCxnSpPr>
          <p:nvPr/>
        </p:nvCxnSpPr>
        <p:spPr>
          <a:xfrm flipV="1">
            <a:off x="5671595" y="4259484"/>
            <a:ext cx="1041721" cy="555584"/>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6811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F94F6-964F-648B-3ACE-F4CA3A17198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A275D5F-7885-43FC-CAA9-D4A2130C8F50}"/>
              </a:ext>
            </a:extLst>
          </p:cNvPr>
          <p:cNvPicPr>
            <a:picLocks noChangeAspect="1"/>
          </p:cNvPicPr>
          <p:nvPr/>
        </p:nvPicPr>
        <p:blipFill>
          <a:blip r:embed="rId3"/>
          <a:srcRect t="4378" b="4378"/>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EEF5B89F-96B9-DB03-897D-2AAB33C9CDC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58</a:t>
            </a:fld>
            <a:endParaRPr lang="en-US">
              <a:solidFill>
                <a:srgbClr val="FFFFFF"/>
              </a:solidFill>
            </a:endParaRPr>
          </a:p>
        </p:txBody>
      </p:sp>
      <p:cxnSp>
        <p:nvCxnSpPr>
          <p:cNvPr id="6" name="Straight Arrow Connector 5">
            <a:extLst>
              <a:ext uri="{FF2B5EF4-FFF2-40B4-BE49-F238E27FC236}">
                <a16:creationId xmlns:a16="http://schemas.microsoft.com/office/drawing/2014/main" id="{51A3926B-8E7E-FAAC-C782-665291C257E0}"/>
              </a:ext>
            </a:extLst>
          </p:cNvPr>
          <p:cNvCxnSpPr>
            <a:cxnSpLocks/>
          </p:cNvCxnSpPr>
          <p:nvPr/>
        </p:nvCxnSpPr>
        <p:spPr>
          <a:xfrm flipH="1">
            <a:off x="1527858" y="393539"/>
            <a:ext cx="1435261" cy="1273215"/>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39866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E8580DC-6DB0-17BD-EA45-39B085288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2ADC35-6460-3B4C-0793-B248D88D36F3}"/>
              </a:ext>
            </a:extLst>
          </p:cNvPr>
          <p:cNvSpPr>
            <a:spLocks noGrp="1"/>
          </p:cNvSpPr>
          <p:nvPr>
            <p:ph type="title"/>
          </p:nvPr>
        </p:nvSpPr>
        <p:spPr/>
        <p:txBody>
          <a:bodyPr/>
          <a:lstStyle/>
          <a:p>
            <a:r>
              <a:rPr lang="en-US" dirty="0"/>
              <a:t>Recommended Setup: keyboard shortcuts</a:t>
            </a:r>
          </a:p>
        </p:txBody>
      </p:sp>
      <p:sp>
        <p:nvSpPr>
          <p:cNvPr id="3" name="Content Placeholder 2">
            <a:extLst>
              <a:ext uri="{FF2B5EF4-FFF2-40B4-BE49-F238E27FC236}">
                <a16:creationId xmlns:a16="http://schemas.microsoft.com/office/drawing/2014/main" id="{F5AD910C-C1A7-DEC8-4FDC-BA33AB3BF0FB}"/>
              </a:ext>
            </a:extLst>
          </p:cNvPr>
          <p:cNvSpPr>
            <a:spLocks noGrp="1"/>
          </p:cNvSpPr>
          <p:nvPr>
            <p:ph idx="1"/>
          </p:nvPr>
        </p:nvSpPr>
        <p:spPr/>
        <p:txBody>
          <a:bodyPr>
            <a:normAutofit fontScale="92500" lnSpcReduction="10000"/>
          </a:bodyPr>
          <a:lstStyle/>
          <a:p>
            <a:r>
              <a:rPr lang="en-US" dirty="0"/>
              <a:t>The SCC, by default, uses </a:t>
            </a:r>
            <a:r>
              <a:rPr lang="en-US" dirty="0" err="1"/>
              <a:t>linux</a:t>
            </a:r>
            <a:r>
              <a:rPr lang="en-US" dirty="0"/>
              <a:t> keyboard shortcuts which are (annoyingly) different from those used by the Mac and Windows machines we are all used to using.</a:t>
            </a:r>
          </a:p>
          <a:p>
            <a:r>
              <a:rPr lang="en-US" dirty="0"/>
              <a:t>To change these shortcuts, we need to edit/create a file with this name at this location:</a:t>
            </a:r>
          </a:p>
          <a:p>
            <a:pPr lvl="1"/>
            <a:r>
              <a:rPr lang="en-US" dirty="0"/>
              <a:t>~/.config/xfce4/terminal/</a:t>
            </a:r>
            <a:r>
              <a:rPr lang="en-US" dirty="0" err="1"/>
              <a:t>accels.scm</a:t>
            </a:r>
            <a:endParaRPr lang="en-US" dirty="0"/>
          </a:p>
          <a:p>
            <a:r>
              <a:rPr lang="en-US" dirty="0"/>
              <a:t>We will paste the following commands to change the default key binding for “copy” from CTRL+SHIFT+C </a:t>
            </a:r>
            <a:r>
              <a:rPr lang="en-US" dirty="0">
                <a:sym typeface="Wingdings" pitchFamily="2" charset="2"/>
              </a:rPr>
              <a:t> </a:t>
            </a:r>
            <a:r>
              <a:rPr lang="en-US" dirty="0"/>
              <a:t>CTRL+C:</a:t>
            </a:r>
          </a:p>
          <a:p>
            <a:pPr lvl="1"/>
            <a:r>
              <a:rPr lang="en-US" dirty="0"/>
              <a:t>(</a:t>
            </a:r>
            <a:r>
              <a:rPr lang="en-US" dirty="0" err="1"/>
              <a:t>gtk_accel_path</a:t>
            </a:r>
            <a:r>
              <a:rPr lang="en-US" dirty="0"/>
              <a:t> "&lt;Actions&gt;/terminal-window/copy" "&lt;Primary&gt;C")</a:t>
            </a:r>
          </a:p>
          <a:p>
            <a:r>
              <a:rPr lang="en-US" dirty="0"/>
              <a:t>And the following commands to change the default key binding for “paste” from CRTL+SHIFT+V </a:t>
            </a:r>
            <a:r>
              <a:rPr lang="en-US" dirty="0">
                <a:sym typeface="Wingdings" pitchFamily="2" charset="2"/>
              </a:rPr>
              <a:t> CTR+V:</a:t>
            </a:r>
          </a:p>
          <a:p>
            <a:pPr lvl="1"/>
            <a:r>
              <a:rPr lang="en-US" dirty="0"/>
              <a:t>(</a:t>
            </a:r>
            <a:r>
              <a:rPr lang="en-US" dirty="0" err="1"/>
              <a:t>gtk_accel_path</a:t>
            </a:r>
            <a:r>
              <a:rPr lang="en-US" dirty="0"/>
              <a:t> "&lt;Actions&gt;/terminal-window/paste" "&lt;Primary&gt;V")</a:t>
            </a:r>
          </a:p>
        </p:txBody>
      </p:sp>
      <p:sp>
        <p:nvSpPr>
          <p:cNvPr id="4" name="Slide Number Placeholder 3">
            <a:extLst>
              <a:ext uri="{FF2B5EF4-FFF2-40B4-BE49-F238E27FC236}">
                <a16:creationId xmlns:a16="http://schemas.microsoft.com/office/drawing/2014/main" id="{9A472467-212C-A86D-B6CE-F078E333189D}"/>
              </a:ext>
            </a:extLst>
          </p:cNvPr>
          <p:cNvSpPr>
            <a:spLocks noGrp="1"/>
          </p:cNvSpPr>
          <p:nvPr>
            <p:ph type="sldNum" sz="quarter" idx="12"/>
          </p:nvPr>
        </p:nvSpPr>
        <p:spPr/>
        <p:txBody>
          <a:bodyPr/>
          <a:lstStyle/>
          <a:p>
            <a:fld id="{F606742C-631A-CB4E-A490-45C4369C55E7}" type="slidenum">
              <a:rPr lang="en-US" smtClean="0"/>
              <a:t>59</a:t>
            </a:fld>
            <a:endParaRPr lang="en-US"/>
          </a:p>
        </p:txBody>
      </p:sp>
    </p:spTree>
    <p:extLst>
      <p:ext uri="{BB962C8B-B14F-4D97-AF65-F5344CB8AC3E}">
        <p14:creationId xmlns:p14="http://schemas.microsoft.com/office/powerpoint/2010/main" val="6891828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F9B9A224-E7F3-7CEB-0335-61CF673367CF}"/>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Picture 11" descr="A screenshot of a computer&#10;&#10;AI-generated content may be incorrect.">
            <a:extLst>
              <a:ext uri="{FF2B5EF4-FFF2-40B4-BE49-F238E27FC236}">
                <a16:creationId xmlns:a16="http://schemas.microsoft.com/office/drawing/2014/main" id="{FB6A3B5A-3674-40D6-6DB3-8325C08187AF}"/>
              </a:ext>
            </a:extLst>
          </p:cNvPr>
          <p:cNvPicPr>
            <a:picLocks noChangeAspect="1"/>
          </p:cNvPicPr>
          <p:nvPr/>
        </p:nvPicPr>
        <p:blipFill>
          <a:blip r:embed="rId3"/>
          <a:srcRect t="2418" b="6506"/>
          <a:stretch>
            <a:fillRect/>
          </a:stretch>
        </p:blipFill>
        <p:spPr>
          <a:xfrm>
            <a:off x="20" y="136525"/>
            <a:ext cx="12191980" cy="6856718"/>
          </a:xfrm>
          <a:prstGeom prst="rect">
            <a:avLst/>
          </a:prstGeom>
        </p:spPr>
      </p:pic>
      <p:sp>
        <p:nvSpPr>
          <p:cNvPr id="4" name="Slide Number Placeholder 3">
            <a:extLst>
              <a:ext uri="{FF2B5EF4-FFF2-40B4-BE49-F238E27FC236}">
                <a16:creationId xmlns:a16="http://schemas.microsoft.com/office/drawing/2014/main" id="{7E938B31-B79E-4610-A8ED-3D01F1A9094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60</a:t>
            </a:fld>
            <a:endParaRPr lang="en-US">
              <a:solidFill>
                <a:srgbClr val="FFFFFF"/>
              </a:solidFill>
            </a:endParaRPr>
          </a:p>
        </p:txBody>
      </p:sp>
    </p:spTree>
    <p:extLst>
      <p:ext uri="{BB962C8B-B14F-4D97-AF65-F5344CB8AC3E}">
        <p14:creationId xmlns:p14="http://schemas.microsoft.com/office/powerpoint/2010/main" val="26472540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16138960-88BB-887F-B664-5DFBA3841545}"/>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75C7F75-81A2-E19C-ED80-099308435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Picture 11" descr="A screenshot of a computer&#10;&#10;AI-generated content may be incorrect.">
            <a:extLst>
              <a:ext uri="{FF2B5EF4-FFF2-40B4-BE49-F238E27FC236}">
                <a16:creationId xmlns:a16="http://schemas.microsoft.com/office/drawing/2014/main" id="{823CDA61-7B51-39A5-7D95-227ADBF59146}"/>
              </a:ext>
            </a:extLst>
          </p:cNvPr>
          <p:cNvPicPr>
            <a:picLocks noChangeAspect="1"/>
          </p:cNvPicPr>
          <p:nvPr/>
        </p:nvPicPr>
        <p:blipFill>
          <a:blip r:embed="rId3"/>
          <a:srcRect t="2418" b="6506"/>
          <a:stretch>
            <a:fillRect/>
          </a:stretch>
        </p:blipFill>
        <p:spPr>
          <a:xfrm>
            <a:off x="20" y="136525"/>
            <a:ext cx="12191980" cy="6856718"/>
          </a:xfrm>
          <a:prstGeom prst="rect">
            <a:avLst/>
          </a:prstGeom>
        </p:spPr>
      </p:pic>
      <p:sp>
        <p:nvSpPr>
          <p:cNvPr id="4" name="Slide Number Placeholder 3">
            <a:extLst>
              <a:ext uri="{FF2B5EF4-FFF2-40B4-BE49-F238E27FC236}">
                <a16:creationId xmlns:a16="http://schemas.microsoft.com/office/drawing/2014/main" id="{9624E051-9744-22FD-91A0-334B6B714E8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61</a:t>
            </a:fld>
            <a:endParaRPr lang="en-US">
              <a:solidFill>
                <a:srgbClr val="FFFFFF"/>
              </a:solidFill>
            </a:endParaRPr>
          </a:p>
        </p:txBody>
      </p:sp>
      <p:cxnSp>
        <p:nvCxnSpPr>
          <p:cNvPr id="13" name="Straight Arrow Connector 12">
            <a:extLst>
              <a:ext uri="{FF2B5EF4-FFF2-40B4-BE49-F238E27FC236}">
                <a16:creationId xmlns:a16="http://schemas.microsoft.com/office/drawing/2014/main" id="{DF3550EB-4AD8-F7B7-BA90-87DDCD267B71}"/>
              </a:ext>
            </a:extLst>
          </p:cNvPr>
          <p:cNvCxnSpPr>
            <a:cxnSpLocks/>
          </p:cNvCxnSpPr>
          <p:nvPr/>
        </p:nvCxnSpPr>
        <p:spPr>
          <a:xfrm flipV="1">
            <a:off x="1140031" y="1508166"/>
            <a:ext cx="855024" cy="80752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76421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EE165AC-1FB2-6F31-2C53-9BC6BF904D55}"/>
            </a:ext>
          </a:extLst>
        </p:cNvPr>
        <p:cNvGrpSpPr/>
        <p:nvPr/>
      </p:nvGrpSpPr>
      <p:grpSpPr>
        <a:xfrm>
          <a:off x="0" y="0"/>
          <a:ext cx="0" cy="0"/>
          <a:chOff x="0" y="0"/>
          <a:chExt cx="0" cy="0"/>
        </a:xfrm>
      </p:grpSpPr>
      <p:pic>
        <p:nvPicPr>
          <p:cNvPr id="10" name="Picture 9" descr="A screenshot of a computer&#10;&#10;AI-generated content may be incorrect.">
            <a:extLst>
              <a:ext uri="{FF2B5EF4-FFF2-40B4-BE49-F238E27FC236}">
                <a16:creationId xmlns:a16="http://schemas.microsoft.com/office/drawing/2014/main" id="{3C147A77-569B-BEA6-1340-08E3532E082A}"/>
              </a:ext>
            </a:extLst>
          </p:cNvPr>
          <p:cNvPicPr>
            <a:picLocks noChangeAspect="1"/>
          </p:cNvPicPr>
          <p:nvPr/>
        </p:nvPicPr>
        <p:blipFill>
          <a:blip r:embed="rId3"/>
          <a:srcRect t="1181" b="7743"/>
          <a:stretch>
            <a:fillRect/>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221C3F0B-4ED7-C13E-6950-3482B182E63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62</a:t>
            </a:fld>
            <a:endParaRPr lang="en-US">
              <a:solidFill>
                <a:srgbClr val="FFFFFF"/>
              </a:solidFill>
            </a:endParaRPr>
          </a:p>
        </p:txBody>
      </p:sp>
      <p:cxnSp>
        <p:nvCxnSpPr>
          <p:cNvPr id="2" name="Straight Arrow Connector 1">
            <a:extLst>
              <a:ext uri="{FF2B5EF4-FFF2-40B4-BE49-F238E27FC236}">
                <a16:creationId xmlns:a16="http://schemas.microsoft.com/office/drawing/2014/main" id="{C6E01374-8436-E1A3-320A-D1BF77D229DA}"/>
              </a:ext>
            </a:extLst>
          </p:cNvPr>
          <p:cNvCxnSpPr>
            <a:cxnSpLocks/>
          </p:cNvCxnSpPr>
          <p:nvPr/>
        </p:nvCxnSpPr>
        <p:spPr>
          <a:xfrm flipV="1">
            <a:off x="973777" y="1626919"/>
            <a:ext cx="961901" cy="73627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98126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07342708-E5F5-228E-C6C4-5BBB1B0AB6C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screenshot of a computer&#10;&#10;AI-generated content may be incorrect.">
            <a:extLst>
              <a:ext uri="{FF2B5EF4-FFF2-40B4-BE49-F238E27FC236}">
                <a16:creationId xmlns:a16="http://schemas.microsoft.com/office/drawing/2014/main" id="{ACF9CA00-71CF-A931-D841-B573E54276B9}"/>
              </a:ext>
            </a:extLst>
          </p:cNvPr>
          <p:cNvPicPr>
            <a:picLocks noChangeAspect="1"/>
          </p:cNvPicPr>
          <p:nvPr/>
        </p:nvPicPr>
        <p:blipFill>
          <a:blip r:embed="rId3"/>
          <a:srcRect t="2557" b="6367"/>
          <a:stretch>
            <a:fillRect/>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C1094B7A-9A32-7901-638B-ED477AB35EF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63</a:t>
            </a:fld>
            <a:endParaRPr lang="en-US">
              <a:solidFill>
                <a:srgbClr val="FFFFFF"/>
              </a:solidFill>
            </a:endParaRPr>
          </a:p>
        </p:txBody>
      </p:sp>
      <p:cxnSp>
        <p:nvCxnSpPr>
          <p:cNvPr id="6" name="Straight Arrow Connector 5">
            <a:extLst>
              <a:ext uri="{FF2B5EF4-FFF2-40B4-BE49-F238E27FC236}">
                <a16:creationId xmlns:a16="http://schemas.microsoft.com/office/drawing/2014/main" id="{D0F5DE7B-F483-F782-EB27-60E5D4385053}"/>
              </a:ext>
            </a:extLst>
          </p:cNvPr>
          <p:cNvCxnSpPr>
            <a:cxnSpLocks/>
          </p:cNvCxnSpPr>
          <p:nvPr/>
        </p:nvCxnSpPr>
        <p:spPr>
          <a:xfrm>
            <a:off x="7493330" y="2113808"/>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18654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4ECFEA34-6C42-93B6-38D3-BDE473FFC92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E9F5826-C85A-35F1-3503-6269AD422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70EB6A1D-5462-8256-6245-8438E0CA813E}"/>
              </a:ext>
            </a:extLst>
          </p:cNvPr>
          <p:cNvPicPr>
            <a:picLocks noChangeAspect="1"/>
          </p:cNvPicPr>
          <p:nvPr/>
        </p:nvPicPr>
        <p:blipFill>
          <a:blip r:embed="rId3"/>
          <a:srcRect t="4378" b="4378"/>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4A65A2FB-0B15-9293-65ED-2D88E9C0CFB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64</a:t>
            </a:fld>
            <a:endParaRPr lang="en-US">
              <a:solidFill>
                <a:srgbClr val="FFFFFF"/>
              </a:solidFill>
            </a:endParaRPr>
          </a:p>
        </p:txBody>
      </p:sp>
      <p:cxnSp>
        <p:nvCxnSpPr>
          <p:cNvPr id="6" name="Straight Arrow Connector 5">
            <a:extLst>
              <a:ext uri="{FF2B5EF4-FFF2-40B4-BE49-F238E27FC236}">
                <a16:creationId xmlns:a16="http://schemas.microsoft.com/office/drawing/2014/main" id="{F23C08E9-5308-6B4A-BE4B-302AA7683F6D}"/>
              </a:ext>
            </a:extLst>
          </p:cNvPr>
          <p:cNvCxnSpPr>
            <a:cxnSpLocks/>
          </p:cNvCxnSpPr>
          <p:nvPr/>
        </p:nvCxnSpPr>
        <p:spPr>
          <a:xfrm>
            <a:off x="8949047" y="1919391"/>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 name="Straight Arrow Connector 1">
            <a:extLst>
              <a:ext uri="{FF2B5EF4-FFF2-40B4-BE49-F238E27FC236}">
                <a16:creationId xmlns:a16="http://schemas.microsoft.com/office/drawing/2014/main" id="{FB8B08BD-E0BF-42F3-B2AE-0356BABDAAF3}"/>
              </a:ext>
            </a:extLst>
          </p:cNvPr>
          <p:cNvCxnSpPr>
            <a:cxnSpLocks/>
          </p:cNvCxnSpPr>
          <p:nvPr/>
        </p:nvCxnSpPr>
        <p:spPr>
          <a:xfrm>
            <a:off x="4494723" y="2812571"/>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8725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8C7CAA04-C0F4-7059-CF22-1713C76E868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BD9CC13-0389-2401-BEE9-316926F2E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8F7D798-EFA9-67C0-E034-7E417B623479}"/>
              </a:ext>
            </a:extLst>
          </p:cNvPr>
          <p:cNvPicPr>
            <a:picLocks noChangeAspect="1"/>
          </p:cNvPicPr>
          <p:nvPr/>
        </p:nvPicPr>
        <p:blipFill>
          <a:blip r:embed="rId3"/>
          <a:srcRect t="3326" b="3326"/>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01B67440-1B45-23A7-D0CE-F48958931D9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65</a:t>
            </a:fld>
            <a:endParaRPr lang="en-US">
              <a:solidFill>
                <a:srgbClr val="FFFFFF"/>
              </a:solidFill>
            </a:endParaRPr>
          </a:p>
        </p:txBody>
      </p:sp>
      <p:cxnSp>
        <p:nvCxnSpPr>
          <p:cNvPr id="6" name="Straight Arrow Connector 5">
            <a:extLst>
              <a:ext uri="{FF2B5EF4-FFF2-40B4-BE49-F238E27FC236}">
                <a16:creationId xmlns:a16="http://schemas.microsoft.com/office/drawing/2014/main" id="{93BBD2C1-BA9D-FE94-4759-4253F88EF730}"/>
              </a:ext>
            </a:extLst>
          </p:cNvPr>
          <p:cNvCxnSpPr>
            <a:cxnSpLocks/>
          </p:cNvCxnSpPr>
          <p:nvPr/>
        </p:nvCxnSpPr>
        <p:spPr>
          <a:xfrm>
            <a:off x="8949047" y="1919391"/>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 name="Straight Arrow Connector 1">
            <a:extLst>
              <a:ext uri="{FF2B5EF4-FFF2-40B4-BE49-F238E27FC236}">
                <a16:creationId xmlns:a16="http://schemas.microsoft.com/office/drawing/2014/main" id="{6022B21F-0A8A-1F22-CFE5-CEB4BE9FAD20}"/>
              </a:ext>
            </a:extLst>
          </p:cNvPr>
          <p:cNvCxnSpPr>
            <a:cxnSpLocks/>
          </p:cNvCxnSpPr>
          <p:nvPr/>
        </p:nvCxnSpPr>
        <p:spPr>
          <a:xfrm>
            <a:off x="4494723" y="2812571"/>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94861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D9B49A1B-AF78-5F7F-5C87-9C331E19C8C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665C6EB-34C4-D8AD-1024-5BD112BB8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D13248FC-14A6-EB28-4CB7-22CAA0B5F618}"/>
              </a:ext>
            </a:extLst>
          </p:cNvPr>
          <p:cNvPicPr>
            <a:picLocks noChangeAspect="1"/>
          </p:cNvPicPr>
          <p:nvPr/>
        </p:nvPicPr>
        <p:blipFill>
          <a:blip r:embed="rId3"/>
          <a:srcRect t="4378" b="4378"/>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5C69FD36-9E1F-3DFF-D41E-1C836477550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66</a:t>
            </a:fld>
            <a:endParaRPr lang="en-US">
              <a:solidFill>
                <a:srgbClr val="FFFFFF"/>
              </a:solidFill>
            </a:endParaRPr>
          </a:p>
        </p:txBody>
      </p:sp>
      <p:cxnSp>
        <p:nvCxnSpPr>
          <p:cNvPr id="2" name="Straight Arrow Connector 1">
            <a:extLst>
              <a:ext uri="{FF2B5EF4-FFF2-40B4-BE49-F238E27FC236}">
                <a16:creationId xmlns:a16="http://schemas.microsoft.com/office/drawing/2014/main" id="{ABD39D19-A10A-26B3-65CF-D98BAC3F60BF}"/>
              </a:ext>
            </a:extLst>
          </p:cNvPr>
          <p:cNvCxnSpPr>
            <a:cxnSpLocks/>
          </p:cNvCxnSpPr>
          <p:nvPr/>
        </p:nvCxnSpPr>
        <p:spPr>
          <a:xfrm>
            <a:off x="4448424" y="3518627"/>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4487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243EF1BF-D064-58DC-81FA-18DC76D09AF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ADB0621-2830-3293-B6E7-C13E3B3B2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57AF4C24-AE1A-4BFD-250C-5F6041425FD8}"/>
              </a:ext>
            </a:extLst>
          </p:cNvPr>
          <p:cNvPicPr>
            <a:picLocks noChangeAspect="1"/>
          </p:cNvPicPr>
          <p:nvPr/>
        </p:nvPicPr>
        <p:blipFill>
          <a:blip r:embed="rId3"/>
          <a:srcRect t="3326" b="3326"/>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3E7809F1-30FD-C781-C0EF-8DE0C401FF9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67</a:t>
            </a:fld>
            <a:endParaRPr lang="en-US">
              <a:solidFill>
                <a:srgbClr val="FFFFFF"/>
              </a:solidFill>
            </a:endParaRPr>
          </a:p>
        </p:txBody>
      </p:sp>
      <p:cxnSp>
        <p:nvCxnSpPr>
          <p:cNvPr id="2" name="Straight Arrow Connector 1">
            <a:extLst>
              <a:ext uri="{FF2B5EF4-FFF2-40B4-BE49-F238E27FC236}">
                <a16:creationId xmlns:a16="http://schemas.microsoft.com/office/drawing/2014/main" id="{A12ACB30-2EBB-469C-6DDE-E5B6ABD6E008}"/>
              </a:ext>
            </a:extLst>
          </p:cNvPr>
          <p:cNvCxnSpPr>
            <a:cxnSpLocks/>
          </p:cNvCxnSpPr>
          <p:nvPr/>
        </p:nvCxnSpPr>
        <p:spPr>
          <a:xfrm>
            <a:off x="5223928" y="798576"/>
            <a:ext cx="1033153" cy="76002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88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0B3E8E3E-BE69-5520-C639-35FC71F5A3C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A0E83DC-752D-E96A-BBB1-5C2609E39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76095B1-4CAF-7354-C15F-6A3C54E98EB9}"/>
              </a:ext>
            </a:extLst>
          </p:cNvPr>
          <p:cNvPicPr>
            <a:picLocks noChangeAspect="1"/>
          </p:cNvPicPr>
          <p:nvPr/>
        </p:nvPicPr>
        <p:blipFill>
          <a:blip r:embed="rId3"/>
          <a:srcRect t="4378" b="4378"/>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6AD0A62B-927D-4E8C-318E-7F6A8423689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68</a:t>
            </a:fld>
            <a:endParaRPr lang="en-US">
              <a:solidFill>
                <a:srgbClr val="FFFFFF"/>
              </a:solidFill>
            </a:endParaRPr>
          </a:p>
        </p:txBody>
      </p:sp>
      <p:cxnSp>
        <p:nvCxnSpPr>
          <p:cNvPr id="2" name="Straight Arrow Connector 1">
            <a:extLst>
              <a:ext uri="{FF2B5EF4-FFF2-40B4-BE49-F238E27FC236}">
                <a16:creationId xmlns:a16="http://schemas.microsoft.com/office/drawing/2014/main" id="{EEB975AE-5D1E-D8A3-E549-EA2E93E300D7}"/>
              </a:ext>
            </a:extLst>
          </p:cNvPr>
          <p:cNvCxnSpPr>
            <a:cxnSpLocks/>
          </p:cNvCxnSpPr>
          <p:nvPr/>
        </p:nvCxnSpPr>
        <p:spPr>
          <a:xfrm flipV="1">
            <a:off x="4537275" y="4602740"/>
            <a:ext cx="1025325" cy="66374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80017974-C13B-A1B2-680D-2B06C463381B}"/>
              </a:ext>
            </a:extLst>
          </p:cNvPr>
          <p:cNvCxnSpPr>
            <a:cxnSpLocks/>
          </p:cNvCxnSpPr>
          <p:nvPr/>
        </p:nvCxnSpPr>
        <p:spPr>
          <a:xfrm>
            <a:off x="3775275" y="2816698"/>
            <a:ext cx="762000" cy="61166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7036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F2722C8B-3DA0-169C-9D07-352189B9C06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E594584-D9C4-4797-4E7B-D730238A6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E3A88D0-6F1D-422D-9FD0-496BB28B71B2}"/>
              </a:ext>
            </a:extLst>
          </p:cNvPr>
          <p:cNvPicPr>
            <a:picLocks noChangeAspect="1"/>
          </p:cNvPicPr>
          <p:nvPr/>
        </p:nvPicPr>
        <p:blipFill>
          <a:blip r:embed="rId3"/>
          <a:srcRect t="4378" b="4378"/>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1FE16DE0-D39C-4DD6-A1A2-AE0FF0434B5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69</a:t>
            </a:fld>
            <a:endParaRPr lang="en-US">
              <a:solidFill>
                <a:srgbClr val="FFFFFF"/>
              </a:solidFill>
            </a:endParaRPr>
          </a:p>
        </p:txBody>
      </p:sp>
      <p:cxnSp>
        <p:nvCxnSpPr>
          <p:cNvPr id="6" name="Straight Arrow Connector 5">
            <a:extLst>
              <a:ext uri="{FF2B5EF4-FFF2-40B4-BE49-F238E27FC236}">
                <a16:creationId xmlns:a16="http://schemas.microsoft.com/office/drawing/2014/main" id="{FF688633-D97E-994C-3995-1A876E8985D9}"/>
              </a:ext>
            </a:extLst>
          </p:cNvPr>
          <p:cNvCxnSpPr>
            <a:cxnSpLocks/>
          </p:cNvCxnSpPr>
          <p:nvPr/>
        </p:nvCxnSpPr>
        <p:spPr>
          <a:xfrm>
            <a:off x="6096000" y="2955594"/>
            <a:ext cx="762000" cy="61166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03301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8F0BC964-5751-59A2-20E3-C059008960D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445F1C3-4147-53BA-16D9-1CBECC434A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48154D8B-4655-E220-7CE3-80CC95707807}"/>
              </a:ext>
            </a:extLst>
          </p:cNvPr>
          <p:cNvPicPr>
            <a:picLocks noChangeAspect="1"/>
          </p:cNvPicPr>
          <p:nvPr/>
        </p:nvPicPr>
        <p:blipFill>
          <a:blip r:embed="rId3"/>
          <a:srcRect t="3326" b="3326"/>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6FD15C87-8F54-7532-3AED-B9F356DECA5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70</a:t>
            </a:fld>
            <a:endParaRPr lang="en-US">
              <a:solidFill>
                <a:srgbClr val="FFFFFF"/>
              </a:solidFill>
            </a:endParaRPr>
          </a:p>
        </p:txBody>
      </p:sp>
      <p:cxnSp>
        <p:nvCxnSpPr>
          <p:cNvPr id="6" name="Straight Arrow Connector 5">
            <a:extLst>
              <a:ext uri="{FF2B5EF4-FFF2-40B4-BE49-F238E27FC236}">
                <a16:creationId xmlns:a16="http://schemas.microsoft.com/office/drawing/2014/main" id="{96650C97-7876-9246-A3A5-A03CC2258879}"/>
              </a:ext>
            </a:extLst>
          </p:cNvPr>
          <p:cNvCxnSpPr>
            <a:cxnSpLocks/>
          </p:cNvCxnSpPr>
          <p:nvPr/>
        </p:nvCxnSpPr>
        <p:spPr>
          <a:xfrm>
            <a:off x="6258046" y="3673224"/>
            <a:ext cx="762000" cy="61166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79116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AC199A14-7061-B11F-426E-AC7544070C0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908DDBD-108B-B9E8-ECB8-9080ACD8D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F5300345-BEC8-C367-EA5B-962E04CD5FBE}"/>
              </a:ext>
            </a:extLst>
          </p:cNvPr>
          <p:cNvPicPr>
            <a:picLocks noChangeAspect="1"/>
          </p:cNvPicPr>
          <p:nvPr/>
        </p:nvPicPr>
        <p:blipFill>
          <a:blip r:embed="rId3"/>
          <a:srcRect t="4378" b="4378"/>
          <a:stretch/>
        </p:blipFill>
        <p:spPr>
          <a:xfrm>
            <a:off x="20" y="0"/>
            <a:ext cx="12191980" cy="6856718"/>
          </a:xfrm>
          <a:prstGeom prst="rect">
            <a:avLst/>
          </a:prstGeom>
        </p:spPr>
      </p:pic>
      <p:sp>
        <p:nvSpPr>
          <p:cNvPr id="4" name="Slide Number Placeholder 3">
            <a:extLst>
              <a:ext uri="{FF2B5EF4-FFF2-40B4-BE49-F238E27FC236}">
                <a16:creationId xmlns:a16="http://schemas.microsoft.com/office/drawing/2014/main" id="{A56EF66E-D30B-D82E-820D-D31FD8693AF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F606742C-631A-CB4E-A490-45C4369C55E7}" type="slidenum">
              <a:rPr lang="en-US">
                <a:solidFill>
                  <a:srgbClr val="FFFFFF"/>
                </a:solidFill>
              </a:rPr>
              <a:pPr>
                <a:spcAft>
                  <a:spcPts val="600"/>
                </a:spcAft>
              </a:pPr>
              <a:t>71</a:t>
            </a:fld>
            <a:endParaRPr lang="en-US">
              <a:solidFill>
                <a:srgbClr val="FFFFFF"/>
              </a:solidFill>
            </a:endParaRPr>
          </a:p>
        </p:txBody>
      </p:sp>
      <p:cxnSp>
        <p:nvCxnSpPr>
          <p:cNvPr id="6" name="Straight Arrow Connector 5">
            <a:extLst>
              <a:ext uri="{FF2B5EF4-FFF2-40B4-BE49-F238E27FC236}">
                <a16:creationId xmlns:a16="http://schemas.microsoft.com/office/drawing/2014/main" id="{AA37DF07-5D25-8AAE-2BC2-71557272558E}"/>
              </a:ext>
            </a:extLst>
          </p:cNvPr>
          <p:cNvCxnSpPr>
            <a:cxnSpLocks/>
          </p:cNvCxnSpPr>
          <p:nvPr/>
        </p:nvCxnSpPr>
        <p:spPr>
          <a:xfrm flipH="1" flipV="1">
            <a:off x="4629873" y="1956122"/>
            <a:ext cx="625033" cy="439837"/>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9E7355F-7F16-D667-F18E-534B46F0E941}"/>
              </a:ext>
            </a:extLst>
          </p:cNvPr>
          <p:cNvCxnSpPr>
            <a:cxnSpLocks/>
          </p:cNvCxnSpPr>
          <p:nvPr/>
        </p:nvCxnSpPr>
        <p:spPr>
          <a:xfrm>
            <a:off x="497711" y="1134319"/>
            <a:ext cx="441767" cy="56715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67890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0A31F-62F4-3218-B570-2D54B8AF62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6BE752-C650-7A9E-FC8F-E0EF471960CA}"/>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F0D4DA7A-0C50-86F7-D730-3D47A9B3C175}"/>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4" name="Rectangle 3">
            <a:extLst>
              <a:ext uri="{FF2B5EF4-FFF2-40B4-BE49-F238E27FC236}">
                <a16:creationId xmlns:a16="http://schemas.microsoft.com/office/drawing/2014/main" id="{7937F683-8D62-6002-FB33-7F456B249766}"/>
              </a:ext>
            </a:extLst>
          </p:cNvPr>
          <p:cNvSpPr/>
          <p:nvPr/>
        </p:nvSpPr>
        <p:spPr>
          <a:xfrm>
            <a:off x="566057" y="4696460"/>
            <a:ext cx="7785463" cy="139954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FD761A2-D23C-F1C4-0BB0-8CD5D5F52C0F}"/>
              </a:ext>
            </a:extLst>
          </p:cNvPr>
          <p:cNvSpPr/>
          <p:nvPr/>
        </p:nvSpPr>
        <p:spPr>
          <a:xfrm>
            <a:off x="566057" y="1240054"/>
            <a:ext cx="7785463" cy="3116046"/>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A5CEA69-DAFE-84E7-53B1-2008962CF4E8}"/>
              </a:ext>
            </a:extLst>
          </p:cNvPr>
          <p:cNvSpPr>
            <a:spLocks noGrp="1"/>
          </p:cNvSpPr>
          <p:nvPr>
            <p:ph type="sldNum" sz="quarter" idx="12"/>
          </p:nvPr>
        </p:nvSpPr>
        <p:spPr/>
        <p:txBody>
          <a:bodyPr/>
          <a:lstStyle/>
          <a:p>
            <a:fld id="{F606742C-631A-CB4E-A490-45C4369C55E7}" type="slidenum">
              <a:rPr lang="en-US" smtClean="0"/>
              <a:t>72</a:t>
            </a:fld>
            <a:endParaRPr lang="en-US"/>
          </a:p>
        </p:txBody>
      </p:sp>
    </p:spTree>
    <p:extLst>
      <p:ext uri="{BB962C8B-B14F-4D97-AF65-F5344CB8AC3E}">
        <p14:creationId xmlns:p14="http://schemas.microsoft.com/office/powerpoint/2010/main" val="108610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19F6-1B16-8405-3634-F01018FFD26D}"/>
              </a:ext>
            </a:extLst>
          </p:cNvPr>
          <p:cNvSpPr>
            <a:spLocks noGrp="1"/>
          </p:cNvSpPr>
          <p:nvPr>
            <p:ph type="title"/>
          </p:nvPr>
        </p:nvSpPr>
        <p:spPr/>
        <p:txBody>
          <a:bodyPr/>
          <a:lstStyle/>
          <a:p>
            <a:r>
              <a:rPr lang="en-US" dirty="0"/>
              <a:t>Linux File System</a:t>
            </a:r>
          </a:p>
        </p:txBody>
      </p:sp>
      <p:sp>
        <p:nvSpPr>
          <p:cNvPr id="3" name="Content Placeholder 2">
            <a:extLst>
              <a:ext uri="{FF2B5EF4-FFF2-40B4-BE49-F238E27FC236}">
                <a16:creationId xmlns:a16="http://schemas.microsoft.com/office/drawing/2014/main" id="{5F989C3A-3AF4-CAE9-B71C-0A59602E06AB}"/>
              </a:ext>
            </a:extLst>
          </p:cNvPr>
          <p:cNvSpPr>
            <a:spLocks noGrp="1"/>
          </p:cNvSpPr>
          <p:nvPr>
            <p:ph idx="1"/>
          </p:nvPr>
        </p:nvSpPr>
        <p:spPr>
          <a:xfrm>
            <a:off x="838200" y="1825625"/>
            <a:ext cx="4176562" cy="2005230"/>
          </a:xfrm>
        </p:spPr>
        <p:txBody>
          <a:bodyPr>
            <a:normAutofit/>
          </a:bodyPr>
          <a:lstStyle/>
          <a:p>
            <a:r>
              <a:rPr lang="en-US" dirty="0"/>
              <a:t>Linux file systems are organized into hierarchical trees</a:t>
            </a:r>
          </a:p>
        </p:txBody>
      </p:sp>
      <p:sp>
        <p:nvSpPr>
          <p:cNvPr id="4" name="Slide Number Placeholder 3">
            <a:extLst>
              <a:ext uri="{FF2B5EF4-FFF2-40B4-BE49-F238E27FC236}">
                <a16:creationId xmlns:a16="http://schemas.microsoft.com/office/drawing/2014/main" id="{E75D6C95-A291-C0A9-1045-97F23F4A925C}"/>
              </a:ext>
            </a:extLst>
          </p:cNvPr>
          <p:cNvSpPr>
            <a:spLocks noGrp="1"/>
          </p:cNvSpPr>
          <p:nvPr>
            <p:ph type="sldNum" sz="quarter" idx="12"/>
          </p:nvPr>
        </p:nvSpPr>
        <p:spPr/>
        <p:txBody>
          <a:bodyPr/>
          <a:lstStyle/>
          <a:p>
            <a:fld id="{F606742C-631A-CB4E-A490-45C4369C55E7}" type="slidenum">
              <a:rPr lang="en-US" smtClean="0"/>
              <a:t>73</a:t>
            </a:fld>
            <a:endParaRPr lang="en-US"/>
          </a:p>
        </p:txBody>
      </p:sp>
      <p:graphicFrame>
        <p:nvGraphicFramePr>
          <p:cNvPr id="5" name="Diagram 4">
            <a:extLst>
              <a:ext uri="{FF2B5EF4-FFF2-40B4-BE49-F238E27FC236}">
                <a16:creationId xmlns:a16="http://schemas.microsoft.com/office/drawing/2014/main" id="{D9ED81CB-DF3F-2963-A673-B8452A8132EC}"/>
              </a:ext>
            </a:extLst>
          </p:cNvPr>
          <p:cNvGraphicFramePr/>
          <p:nvPr>
            <p:extLst>
              <p:ext uri="{D42A27DB-BD31-4B8C-83A1-F6EECF244321}">
                <p14:modId xmlns:p14="http://schemas.microsoft.com/office/powerpoint/2010/main" val="4145331590"/>
              </p:ext>
            </p:extLst>
          </p:nvPr>
        </p:nvGraphicFramePr>
        <p:xfrm>
          <a:off x="4746324"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72942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17627-87B4-6DB6-AFD6-381559917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49625-BAB5-E10B-8391-E9910332CB91}"/>
              </a:ext>
            </a:extLst>
          </p:cNvPr>
          <p:cNvSpPr>
            <a:spLocks noGrp="1"/>
          </p:cNvSpPr>
          <p:nvPr>
            <p:ph type="title"/>
          </p:nvPr>
        </p:nvSpPr>
        <p:spPr/>
        <p:txBody>
          <a:bodyPr/>
          <a:lstStyle/>
          <a:p>
            <a:r>
              <a:rPr lang="en-US" dirty="0"/>
              <a:t>Linux File System</a:t>
            </a:r>
          </a:p>
        </p:txBody>
      </p:sp>
      <p:sp>
        <p:nvSpPr>
          <p:cNvPr id="3" name="Content Placeholder 2">
            <a:extLst>
              <a:ext uri="{FF2B5EF4-FFF2-40B4-BE49-F238E27FC236}">
                <a16:creationId xmlns:a16="http://schemas.microsoft.com/office/drawing/2014/main" id="{095E27BF-7862-72B8-EAD5-2216A4CFE3AA}"/>
              </a:ext>
            </a:extLst>
          </p:cNvPr>
          <p:cNvSpPr>
            <a:spLocks noGrp="1"/>
          </p:cNvSpPr>
          <p:nvPr>
            <p:ph idx="1"/>
          </p:nvPr>
        </p:nvSpPr>
        <p:spPr>
          <a:xfrm>
            <a:off x="838200" y="1825625"/>
            <a:ext cx="4176562" cy="2005230"/>
          </a:xfrm>
        </p:spPr>
        <p:txBody>
          <a:bodyPr>
            <a:normAutofit lnSpcReduction="10000"/>
          </a:bodyPr>
          <a:lstStyle/>
          <a:p>
            <a:r>
              <a:rPr lang="en-US" dirty="0"/>
              <a:t>A directory is uniquely identified via its path. A </a:t>
            </a:r>
            <a:r>
              <a:rPr lang="en-US" b="1" dirty="0"/>
              <a:t>path</a:t>
            </a:r>
            <a:r>
              <a:rPr lang="en-US" dirty="0"/>
              <a:t> describes how to navigate to a directory on the tree.</a:t>
            </a:r>
          </a:p>
        </p:txBody>
      </p:sp>
      <p:sp>
        <p:nvSpPr>
          <p:cNvPr id="4" name="Slide Number Placeholder 3">
            <a:extLst>
              <a:ext uri="{FF2B5EF4-FFF2-40B4-BE49-F238E27FC236}">
                <a16:creationId xmlns:a16="http://schemas.microsoft.com/office/drawing/2014/main" id="{A715CB38-FF67-5AB2-4ECB-FF53D818FDEE}"/>
              </a:ext>
            </a:extLst>
          </p:cNvPr>
          <p:cNvSpPr>
            <a:spLocks noGrp="1"/>
          </p:cNvSpPr>
          <p:nvPr>
            <p:ph type="sldNum" sz="quarter" idx="12"/>
          </p:nvPr>
        </p:nvSpPr>
        <p:spPr/>
        <p:txBody>
          <a:bodyPr/>
          <a:lstStyle/>
          <a:p>
            <a:fld id="{F606742C-631A-CB4E-A490-45C4369C55E7}" type="slidenum">
              <a:rPr lang="en-US" smtClean="0"/>
              <a:t>74</a:t>
            </a:fld>
            <a:endParaRPr lang="en-US"/>
          </a:p>
        </p:txBody>
      </p:sp>
      <p:graphicFrame>
        <p:nvGraphicFramePr>
          <p:cNvPr id="5" name="Diagram 4">
            <a:extLst>
              <a:ext uri="{FF2B5EF4-FFF2-40B4-BE49-F238E27FC236}">
                <a16:creationId xmlns:a16="http://schemas.microsoft.com/office/drawing/2014/main" id="{76107B33-B59A-F0E7-911F-88C993B81668}"/>
              </a:ext>
            </a:extLst>
          </p:cNvPr>
          <p:cNvGraphicFramePr/>
          <p:nvPr>
            <p:extLst>
              <p:ext uri="{D42A27DB-BD31-4B8C-83A1-F6EECF244321}">
                <p14:modId xmlns:p14="http://schemas.microsoft.com/office/powerpoint/2010/main" val="3574061822"/>
              </p:ext>
            </p:extLst>
          </p:nvPr>
        </p:nvGraphicFramePr>
        <p:xfrm>
          <a:off x="4746324"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903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EE228-4671-BA2B-6544-281DBC129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EB1C3-6075-8FE9-7218-CB4B48D271DA}"/>
              </a:ext>
            </a:extLst>
          </p:cNvPr>
          <p:cNvSpPr>
            <a:spLocks noGrp="1"/>
          </p:cNvSpPr>
          <p:nvPr>
            <p:ph type="title"/>
          </p:nvPr>
        </p:nvSpPr>
        <p:spPr/>
        <p:txBody>
          <a:bodyPr/>
          <a:lstStyle/>
          <a:p>
            <a:r>
              <a:rPr lang="en-US" dirty="0"/>
              <a:t>Linux File System</a:t>
            </a:r>
          </a:p>
        </p:txBody>
      </p:sp>
      <p:sp>
        <p:nvSpPr>
          <p:cNvPr id="3" name="Content Placeholder 2">
            <a:extLst>
              <a:ext uri="{FF2B5EF4-FFF2-40B4-BE49-F238E27FC236}">
                <a16:creationId xmlns:a16="http://schemas.microsoft.com/office/drawing/2014/main" id="{23D802C7-D1D4-4168-7344-DB38AC33DCDA}"/>
              </a:ext>
            </a:extLst>
          </p:cNvPr>
          <p:cNvSpPr>
            <a:spLocks noGrp="1"/>
          </p:cNvSpPr>
          <p:nvPr>
            <p:ph idx="1"/>
          </p:nvPr>
        </p:nvSpPr>
        <p:spPr>
          <a:xfrm>
            <a:off x="838200" y="1825625"/>
            <a:ext cx="4176562" cy="4430796"/>
          </a:xfrm>
        </p:spPr>
        <p:txBody>
          <a:bodyPr>
            <a:normAutofit/>
          </a:bodyPr>
          <a:lstStyle/>
          <a:p>
            <a:r>
              <a:rPr lang="en-US" dirty="0"/>
              <a:t>Paths start at what is called the </a:t>
            </a:r>
            <a:r>
              <a:rPr lang="en-US" b="1" dirty="0"/>
              <a:t>root</a:t>
            </a:r>
            <a:r>
              <a:rPr lang="en-US" dirty="0"/>
              <a:t> (represented by “/”)</a:t>
            </a:r>
          </a:p>
          <a:p>
            <a:r>
              <a:rPr lang="en-US" dirty="0"/>
              <a:t>Paths list all the directories that you need to descend into to reach your destination from the root</a:t>
            </a:r>
          </a:p>
        </p:txBody>
      </p:sp>
      <p:sp>
        <p:nvSpPr>
          <p:cNvPr id="4" name="Slide Number Placeholder 3">
            <a:extLst>
              <a:ext uri="{FF2B5EF4-FFF2-40B4-BE49-F238E27FC236}">
                <a16:creationId xmlns:a16="http://schemas.microsoft.com/office/drawing/2014/main" id="{F02A8A9C-2FD5-8DCC-360D-55F558769B56}"/>
              </a:ext>
            </a:extLst>
          </p:cNvPr>
          <p:cNvSpPr>
            <a:spLocks noGrp="1"/>
          </p:cNvSpPr>
          <p:nvPr>
            <p:ph type="sldNum" sz="quarter" idx="12"/>
          </p:nvPr>
        </p:nvSpPr>
        <p:spPr/>
        <p:txBody>
          <a:bodyPr/>
          <a:lstStyle/>
          <a:p>
            <a:fld id="{F606742C-631A-CB4E-A490-45C4369C55E7}" type="slidenum">
              <a:rPr lang="en-US" smtClean="0"/>
              <a:t>75</a:t>
            </a:fld>
            <a:endParaRPr lang="en-US"/>
          </a:p>
        </p:txBody>
      </p:sp>
      <p:graphicFrame>
        <p:nvGraphicFramePr>
          <p:cNvPr id="5" name="Diagram 4">
            <a:extLst>
              <a:ext uri="{FF2B5EF4-FFF2-40B4-BE49-F238E27FC236}">
                <a16:creationId xmlns:a16="http://schemas.microsoft.com/office/drawing/2014/main" id="{2B3D8AA1-7438-F903-7020-52957AA68CC2}"/>
              </a:ext>
            </a:extLst>
          </p:cNvPr>
          <p:cNvGraphicFramePr/>
          <p:nvPr>
            <p:extLst>
              <p:ext uri="{D42A27DB-BD31-4B8C-83A1-F6EECF244321}">
                <p14:modId xmlns:p14="http://schemas.microsoft.com/office/powerpoint/2010/main" val="1365787832"/>
              </p:ext>
            </p:extLst>
          </p:nvPr>
        </p:nvGraphicFramePr>
        <p:xfrm>
          <a:off x="4746324"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42993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A58D4-F81F-6F6A-1676-F470F1FD2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7F0E55-B69A-0339-5333-2881F05F9611}"/>
              </a:ext>
            </a:extLst>
          </p:cNvPr>
          <p:cNvSpPr>
            <a:spLocks noGrp="1"/>
          </p:cNvSpPr>
          <p:nvPr>
            <p:ph type="title"/>
          </p:nvPr>
        </p:nvSpPr>
        <p:spPr/>
        <p:txBody>
          <a:bodyPr/>
          <a:lstStyle/>
          <a:p>
            <a:r>
              <a:rPr lang="en-US" dirty="0"/>
              <a:t>Linux File System</a:t>
            </a:r>
          </a:p>
        </p:txBody>
      </p:sp>
      <p:sp>
        <p:nvSpPr>
          <p:cNvPr id="3" name="Content Placeholder 2">
            <a:extLst>
              <a:ext uri="{FF2B5EF4-FFF2-40B4-BE49-F238E27FC236}">
                <a16:creationId xmlns:a16="http://schemas.microsoft.com/office/drawing/2014/main" id="{51E46BEA-FA2F-A959-2758-1FCC03BE125C}"/>
              </a:ext>
            </a:extLst>
          </p:cNvPr>
          <p:cNvSpPr>
            <a:spLocks noGrp="1"/>
          </p:cNvSpPr>
          <p:nvPr>
            <p:ph idx="1"/>
          </p:nvPr>
        </p:nvSpPr>
        <p:spPr>
          <a:xfrm>
            <a:off x="838199" y="1825625"/>
            <a:ext cx="6014987" cy="1937853"/>
          </a:xfrm>
        </p:spPr>
        <p:txBody>
          <a:bodyPr>
            <a:normAutofit/>
          </a:bodyPr>
          <a:lstStyle/>
          <a:p>
            <a:r>
              <a:rPr lang="en-US" dirty="0"/>
              <a:t>For example, the path to the directory “</a:t>
            </a:r>
            <a:r>
              <a:rPr lang="en-US" dirty="0" err="1"/>
              <a:t>kylieisen</a:t>
            </a:r>
            <a:r>
              <a:rPr lang="en-US" dirty="0"/>
              <a:t>” is:</a:t>
            </a:r>
          </a:p>
          <a:p>
            <a:pPr marL="0" indent="0">
              <a:buNone/>
            </a:pPr>
            <a:endParaRPr lang="en-US" dirty="0"/>
          </a:p>
          <a:p>
            <a:pPr marL="0" indent="0">
              <a:buNone/>
            </a:pPr>
            <a:r>
              <a:rPr lang="en-US" dirty="0"/>
              <a:t>/</a:t>
            </a:r>
            <a:r>
              <a:rPr lang="en-US" dirty="0" err="1"/>
              <a:t>projectnb</a:t>
            </a:r>
            <a:r>
              <a:rPr lang="en-US" dirty="0"/>
              <a:t>/ne742/students/</a:t>
            </a:r>
            <a:r>
              <a:rPr lang="en-US" dirty="0" err="1"/>
              <a:t>kylieisen</a:t>
            </a:r>
            <a:endParaRPr lang="en-US" dirty="0"/>
          </a:p>
        </p:txBody>
      </p:sp>
      <p:sp>
        <p:nvSpPr>
          <p:cNvPr id="4" name="Slide Number Placeholder 3">
            <a:extLst>
              <a:ext uri="{FF2B5EF4-FFF2-40B4-BE49-F238E27FC236}">
                <a16:creationId xmlns:a16="http://schemas.microsoft.com/office/drawing/2014/main" id="{3AC72D77-AE49-4AD1-1BC2-5E7D28E6C7E3}"/>
              </a:ext>
            </a:extLst>
          </p:cNvPr>
          <p:cNvSpPr>
            <a:spLocks noGrp="1"/>
          </p:cNvSpPr>
          <p:nvPr>
            <p:ph type="sldNum" sz="quarter" idx="12"/>
          </p:nvPr>
        </p:nvSpPr>
        <p:spPr/>
        <p:txBody>
          <a:bodyPr/>
          <a:lstStyle/>
          <a:p>
            <a:fld id="{F606742C-631A-CB4E-A490-45C4369C55E7}" type="slidenum">
              <a:rPr lang="en-US" smtClean="0"/>
              <a:t>76</a:t>
            </a:fld>
            <a:endParaRPr lang="en-US"/>
          </a:p>
        </p:txBody>
      </p:sp>
      <p:graphicFrame>
        <p:nvGraphicFramePr>
          <p:cNvPr id="5" name="Diagram 4">
            <a:extLst>
              <a:ext uri="{FF2B5EF4-FFF2-40B4-BE49-F238E27FC236}">
                <a16:creationId xmlns:a16="http://schemas.microsoft.com/office/drawing/2014/main" id="{85FC06D7-31A7-0D92-B19D-156B3199EDC0}"/>
              </a:ext>
            </a:extLst>
          </p:cNvPr>
          <p:cNvGraphicFramePr/>
          <p:nvPr>
            <p:extLst>
              <p:ext uri="{D42A27DB-BD31-4B8C-83A1-F6EECF244321}">
                <p14:modId xmlns:p14="http://schemas.microsoft.com/office/powerpoint/2010/main" val="4161135833"/>
              </p:ext>
            </p:extLst>
          </p:nvPr>
        </p:nvGraphicFramePr>
        <p:xfrm>
          <a:off x="4746324"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30227451-7BED-9BBE-0CBC-70F6C04473F5}"/>
              </a:ext>
            </a:extLst>
          </p:cNvPr>
          <p:cNvSpPr/>
          <p:nvPr/>
        </p:nvSpPr>
        <p:spPr>
          <a:xfrm>
            <a:off x="5717407" y="3975234"/>
            <a:ext cx="3080084" cy="2361866"/>
          </a:xfrm>
          <a:prstGeom prst="rect">
            <a:avLst/>
          </a:prstGeom>
          <a:solidFill>
            <a:srgbClr val="FFFFFF">
              <a:alpha val="50196"/>
            </a:srgbClr>
          </a:solidFill>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7ABA488-B979-4029-760D-2F78BC97253B}"/>
              </a:ext>
            </a:extLst>
          </p:cNvPr>
          <p:cNvSpPr/>
          <p:nvPr/>
        </p:nvSpPr>
        <p:spPr>
          <a:xfrm>
            <a:off x="8730113" y="5062888"/>
            <a:ext cx="1655545" cy="1184454"/>
          </a:xfrm>
          <a:prstGeom prst="rect">
            <a:avLst/>
          </a:prstGeom>
          <a:solidFill>
            <a:srgbClr val="FFFFFF">
              <a:alpha val="50196"/>
            </a:srgbClr>
          </a:solidFill>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39686070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4E060-6564-B5F4-E8D8-FEC6753EC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78D3CF-240B-E3C2-C13B-F3915F460204}"/>
              </a:ext>
            </a:extLst>
          </p:cNvPr>
          <p:cNvSpPr>
            <a:spLocks noGrp="1"/>
          </p:cNvSpPr>
          <p:nvPr>
            <p:ph type="title"/>
          </p:nvPr>
        </p:nvSpPr>
        <p:spPr/>
        <p:txBody>
          <a:bodyPr/>
          <a:lstStyle/>
          <a:p>
            <a:r>
              <a:rPr lang="en-US" dirty="0"/>
              <a:t>Linux navigation</a:t>
            </a:r>
          </a:p>
        </p:txBody>
      </p:sp>
      <p:sp>
        <p:nvSpPr>
          <p:cNvPr id="4" name="Slide Number Placeholder 3">
            <a:extLst>
              <a:ext uri="{FF2B5EF4-FFF2-40B4-BE49-F238E27FC236}">
                <a16:creationId xmlns:a16="http://schemas.microsoft.com/office/drawing/2014/main" id="{8E7D0CF4-AE69-0E03-7362-70A1ABC37F16}"/>
              </a:ext>
            </a:extLst>
          </p:cNvPr>
          <p:cNvSpPr>
            <a:spLocks noGrp="1"/>
          </p:cNvSpPr>
          <p:nvPr>
            <p:ph type="sldNum" sz="quarter" idx="12"/>
          </p:nvPr>
        </p:nvSpPr>
        <p:spPr/>
        <p:txBody>
          <a:bodyPr/>
          <a:lstStyle/>
          <a:p>
            <a:fld id="{F606742C-631A-CB4E-A490-45C4369C55E7}" type="slidenum">
              <a:rPr lang="en-US" smtClean="0"/>
              <a:t>77</a:t>
            </a:fld>
            <a:endParaRPr lang="en-US"/>
          </a:p>
        </p:txBody>
      </p:sp>
      <p:sp>
        <p:nvSpPr>
          <p:cNvPr id="3" name="Content Placeholder 2">
            <a:extLst>
              <a:ext uri="{FF2B5EF4-FFF2-40B4-BE49-F238E27FC236}">
                <a16:creationId xmlns:a16="http://schemas.microsoft.com/office/drawing/2014/main" id="{E8C01A5F-FF04-E310-1047-0413B32A84BF}"/>
              </a:ext>
            </a:extLst>
          </p:cNvPr>
          <p:cNvSpPr>
            <a:spLocks noGrp="1"/>
          </p:cNvSpPr>
          <p:nvPr>
            <p:ph idx="1"/>
          </p:nvPr>
        </p:nvSpPr>
        <p:spPr>
          <a:xfrm>
            <a:off x="838200" y="5784649"/>
            <a:ext cx="10124975" cy="936826"/>
          </a:xfrm>
        </p:spPr>
        <p:txBody>
          <a:bodyPr>
            <a:normAutofit fontScale="85000" lnSpcReduction="10000"/>
          </a:bodyPr>
          <a:lstStyle/>
          <a:p>
            <a:pPr marL="0" indent="0">
              <a:buNone/>
            </a:pPr>
            <a:r>
              <a:rPr lang="en-US" b="1" dirty="0"/>
              <a:t>Command Spotlight :</a:t>
            </a:r>
            <a:r>
              <a:rPr lang="en-US" dirty="0"/>
              <a:t> “</a:t>
            </a:r>
            <a:r>
              <a:rPr lang="en-US" dirty="0" err="1"/>
              <a:t>pwd</a:t>
            </a:r>
            <a:r>
              <a:rPr lang="en-US" dirty="0"/>
              <a:t>” prints the full path to your current working directory. This is where you currently reside within the filesystem.</a:t>
            </a:r>
          </a:p>
        </p:txBody>
      </p:sp>
      <p:pic>
        <p:nvPicPr>
          <p:cNvPr id="7" name="Picture 6" descr="A screenshot of a computer&#10;&#10;AI-generated content may be incorrect.">
            <a:extLst>
              <a:ext uri="{FF2B5EF4-FFF2-40B4-BE49-F238E27FC236}">
                <a16:creationId xmlns:a16="http://schemas.microsoft.com/office/drawing/2014/main" id="{C1B98578-2DBF-8628-710C-1EF487DA82D4}"/>
              </a:ext>
            </a:extLst>
          </p:cNvPr>
          <p:cNvPicPr>
            <a:picLocks noChangeAspect="1"/>
          </p:cNvPicPr>
          <p:nvPr/>
        </p:nvPicPr>
        <p:blipFill>
          <a:blip r:embed="rId2"/>
          <a:stretch>
            <a:fillRect/>
          </a:stretch>
        </p:blipFill>
        <p:spPr>
          <a:xfrm>
            <a:off x="2014487" y="1732743"/>
            <a:ext cx="7772400" cy="3392513"/>
          </a:xfrm>
          <a:prstGeom prst="rect">
            <a:avLst/>
          </a:prstGeom>
        </p:spPr>
      </p:pic>
    </p:spTree>
    <p:extLst>
      <p:ext uri="{BB962C8B-B14F-4D97-AF65-F5344CB8AC3E}">
        <p14:creationId xmlns:p14="http://schemas.microsoft.com/office/powerpoint/2010/main" val="41340797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5ACF2-FF94-DDBA-2AED-95CB66C87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0013FB-0C4D-F941-28EE-1AB32DAF444B}"/>
              </a:ext>
            </a:extLst>
          </p:cNvPr>
          <p:cNvSpPr>
            <a:spLocks noGrp="1"/>
          </p:cNvSpPr>
          <p:nvPr>
            <p:ph type="title"/>
          </p:nvPr>
        </p:nvSpPr>
        <p:spPr/>
        <p:txBody>
          <a:bodyPr/>
          <a:lstStyle/>
          <a:p>
            <a:r>
              <a:rPr lang="en-US" dirty="0"/>
              <a:t>Linux navigation</a:t>
            </a:r>
          </a:p>
        </p:txBody>
      </p:sp>
      <p:sp>
        <p:nvSpPr>
          <p:cNvPr id="4" name="Slide Number Placeholder 3">
            <a:extLst>
              <a:ext uri="{FF2B5EF4-FFF2-40B4-BE49-F238E27FC236}">
                <a16:creationId xmlns:a16="http://schemas.microsoft.com/office/drawing/2014/main" id="{3D646B83-E2F2-EA4F-2D5A-ACCB1905F78E}"/>
              </a:ext>
            </a:extLst>
          </p:cNvPr>
          <p:cNvSpPr>
            <a:spLocks noGrp="1"/>
          </p:cNvSpPr>
          <p:nvPr>
            <p:ph type="sldNum" sz="quarter" idx="12"/>
          </p:nvPr>
        </p:nvSpPr>
        <p:spPr/>
        <p:txBody>
          <a:bodyPr/>
          <a:lstStyle/>
          <a:p>
            <a:fld id="{F606742C-631A-CB4E-A490-45C4369C55E7}" type="slidenum">
              <a:rPr lang="en-US" smtClean="0"/>
              <a:t>78</a:t>
            </a:fld>
            <a:endParaRPr lang="en-US"/>
          </a:p>
        </p:txBody>
      </p:sp>
      <p:sp>
        <p:nvSpPr>
          <p:cNvPr id="3" name="Content Placeholder 2">
            <a:extLst>
              <a:ext uri="{FF2B5EF4-FFF2-40B4-BE49-F238E27FC236}">
                <a16:creationId xmlns:a16="http://schemas.microsoft.com/office/drawing/2014/main" id="{C9CD2629-0126-87E2-BCC3-4816D7D48E75}"/>
              </a:ext>
            </a:extLst>
          </p:cNvPr>
          <p:cNvSpPr>
            <a:spLocks noGrp="1"/>
          </p:cNvSpPr>
          <p:nvPr>
            <p:ph idx="1"/>
          </p:nvPr>
        </p:nvSpPr>
        <p:spPr>
          <a:xfrm>
            <a:off x="838200" y="5784649"/>
            <a:ext cx="10124975" cy="936826"/>
          </a:xfrm>
        </p:spPr>
        <p:txBody>
          <a:bodyPr>
            <a:normAutofit/>
          </a:bodyPr>
          <a:lstStyle/>
          <a:p>
            <a:pPr marL="0" indent="0">
              <a:buNone/>
            </a:pPr>
            <a:r>
              <a:rPr lang="en-US" b="1" dirty="0"/>
              <a:t>Command Spotlight</a:t>
            </a:r>
            <a:r>
              <a:rPr lang="en-US" dirty="0"/>
              <a:t>: The command “cd” allows you to change your working directory. It takes a path as input.</a:t>
            </a:r>
          </a:p>
        </p:txBody>
      </p:sp>
      <p:pic>
        <p:nvPicPr>
          <p:cNvPr id="7" name="Picture 6" descr="A computer screen with a black background&#10;&#10;AI-generated content may be incorrect.">
            <a:extLst>
              <a:ext uri="{FF2B5EF4-FFF2-40B4-BE49-F238E27FC236}">
                <a16:creationId xmlns:a16="http://schemas.microsoft.com/office/drawing/2014/main" id="{18963655-FBD0-0834-7BE1-29B2DD1AFDD0}"/>
              </a:ext>
            </a:extLst>
          </p:cNvPr>
          <p:cNvPicPr>
            <a:picLocks noChangeAspect="1"/>
          </p:cNvPicPr>
          <p:nvPr/>
        </p:nvPicPr>
        <p:blipFill>
          <a:blip r:embed="rId3"/>
          <a:stretch>
            <a:fillRect/>
          </a:stretch>
        </p:blipFill>
        <p:spPr>
          <a:xfrm>
            <a:off x="2014487" y="1732743"/>
            <a:ext cx="7772400" cy="3392513"/>
          </a:xfrm>
          <a:prstGeom prst="rect">
            <a:avLst/>
          </a:prstGeom>
        </p:spPr>
      </p:pic>
    </p:spTree>
    <p:extLst>
      <p:ext uri="{BB962C8B-B14F-4D97-AF65-F5344CB8AC3E}">
        <p14:creationId xmlns:p14="http://schemas.microsoft.com/office/powerpoint/2010/main" val="16481903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C8B5C-4276-BA29-84CD-C3529641C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A293BA-17B0-7082-8D33-B1188F87CB5E}"/>
              </a:ext>
            </a:extLst>
          </p:cNvPr>
          <p:cNvSpPr>
            <a:spLocks noGrp="1"/>
          </p:cNvSpPr>
          <p:nvPr>
            <p:ph type="title"/>
          </p:nvPr>
        </p:nvSpPr>
        <p:spPr/>
        <p:txBody>
          <a:bodyPr/>
          <a:lstStyle/>
          <a:p>
            <a:r>
              <a:rPr lang="en-US" dirty="0"/>
              <a:t>Linux navigation</a:t>
            </a:r>
          </a:p>
        </p:txBody>
      </p:sp>
      <p:sp>
        <p:nvSpPr>
          <p:cNvPr id="4" name="Slide Number Placeholder 3">
            <a:extLst>
              <a:ext uri="{FF2B5EF4-FFF2-40B4-BE49-F238E27FC236}">
                <a16:creationId xmlns:a16="http://schemas.microsoft.com/office/drawing/2014/main" id="{6BB1BA82-1515-2A9C-10BE-C04E78BE5BBB}"/>
              </a:ext>
            </a:extLst>
          </p:cNvPr>
          <p:cNvSpPr>
            <a:spLocks noGrp="1"/>
          </p:cNvSpPr>
          <p:nvPr>
            <p:ph type="sldNum" sz="quarter" idx="12"/>
          </p:nvPr>
        </p:nvSpPr>
        <p:spPr/>
        <p:txBody>
          <a:bodyPr/>
          <a:lstStyle/>
          <a:p>
            <a:fld id="{F606742C-631A-CB4E-A490-45C4369C55E7}" type="slidenum">
              <a:rPr lang="en-US" smtClean="0"/>
              <a:t>79</a:t>
            </a:fld>
            <a:endParaRPr lang="en-US"/>
          </a:p>
        </p:txBody>
      </p:sp>
      <p:sp>
        <p:nvSpPr>
          <p:cNvPr id="3" name="Content Placeholder 2">
            <a:extLst>
              <a:ext uri="{FF2B5EF4-FFF2-40B4-BE49-F238E27FC236}">
                <a16:creationId xmlns:a16="http://schemas.microsoft.com/office/drawing/2014/main" id="{707045E4-C8A2-628D-D0E2-9D51EA1E1604}"/>
              </a:ext>
            </a:extLst>
          </p:cNvPr>
          <p:cNvSpPr>
            <a:spLocks noGrp="1"/>
          </p:cNvSpPr>
          <p:nvPr>
            <p:ph idx="1"/>
          </p:nvPr>
        </p:nvSpPr>
        <p:spPr>
          <a:xfrm>
            <a:off x="838200" y="5784649"/>
            <a:ext cx="10124975" cy="936826"/>
          </a:xfrm>
        </p:spPr>
        <p:txBody>
          <a:bodyPr>
            <a:normAutofit fontScale="85000" lnSpcReduction="20000"/>
          </a:bodyPr>
          <a:lstStyle/>
          <a:p>
            <a:pPr marL="0" indent="0">
              <a:buNone/>
            </a:pPr>
            <a:r>
              <a:rPr lang="en-US" b="1" dirty="0"/>
              <a:t>Command Spotlight: </a:t>
            </a:r>
            <a:r>
              <a:rPr lang="en-US" dirty="0"/>
              <a:t>the ”ls” command will print contents of a directory. If you invoke it without an input argument, it will print the contents of the working directory</a:t>
            </a:r>
          </a:p>
        </p:txBody>
      </p:sp>
      <p:pic>
        <p:nvPicPr>
          <p:cNvPr id="7" name="Picture 6" descr="A computer screen shot of a black screen&#10;&#10;AI-generated content may be incorrect.">
            <a:extLst>
              <a:ext uri="{FF2B5EF4-FFF2-40B4-BE49-F238E27FC236}">
                <a16:creationId xmlns:a16="http://schemas.microsoft.com/office/drawing/2014/main" id="{108E9929-1B19-5EB4-6DA8-75A66A6D1C48}"/>
              </a:ext>
            </a:extLst>
          </p:cNvPr>
          <p:cNvPicPr>
            <a:picLocks noChangeAspect="1"/>
          </p:cNvPicPr>
          <p:nvPr/>
        </p:nvPicPr>
        <p:blipFill>
          <a:blip r:embed="rId2"/>
          <a:stretch>
            <a:fillRect/>
          </a:stretch>
        </p:blipFill>
        <p:spPr>
          <a:xfrm>
            <a:off x="2014487" y="1732743"/>
            <a:ext cx="7772400" cy="3392513"/>
          </a:xfrm>
          <a:prstGeom prst="rect">
            <a:avLst/>
          </a:prstGeom>
        </p:spPr>
      </p:pic>
    </p:spTree>
    <p:extLst>
      <p:ext uri="{BB962C8B-B14F-4D97-AF65-F5344CB8AC3E}">
        <p14:creationId xmlns:p14="http://schemas.microsoft.com/office/powerpoint/2010/main" val="42008557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2571B-C683-EEB9-C75B-BC768FBDA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D129B-9C25-C85E-BEF3-E750FCB6177E}"/>
              </a:ext>
            </a:extLst>
          </p:cNvPr>
          <p:cNvSpPr>
            <a:spLocks noGrp="1"/>
          </p:cNvSpPr>
          <p:nvPr>
            <p:ph type="title"/>
          </p:nvPr>
        </p:nvSpPr>
        <p:spPr/>
        <p:txBody>
          <a:bodyPr/>
          <a:lstStyle/>
          <a:p>
            <a:r>
              <a:rPr lang="en-US" dirty="0"/>
              <a:t>Linux navigation</a:t>
            </a:r>
          </a:p>
        </p:txBody>
      </p:sp>
      <p:sp>
        <p:nvSpPr>
          <p:cNvPr id="4" name="Slide Number Placeholder 3">
            <a:extLst>
              <a:ext uri="{FF2B5EF4-FFF2-40B4-BE49-F238E27FC236}">
                <a16:creationId xmlns:a16="http://schemas.microsoft.com/office/drawing/2014/main" id="{3DBCA882-C2FF-CD5C-BD16-8A57C56A8C54}"/>
              </a:ext>
            </a:extLst>
          </p:cNvPr>
          <p:cNvSpPr>
            <a:spLocks noGrp="1"/>
          </p:cNvSpPr>
          <p:nvPr>
            <p:ph type="sldNum" sz="quarter" idx="12"/>
          </p:nvPr>
        </p:nvSpPr>
        <p:spPr/>
        <p:txBody>
          <a:bodyPr/>
          <a:lstStyle/>
          <a:p>
            <a:fld id="{F606742C-631A-CB4E-A490-45C4369C55E7}" type="slidenum">
              <a:rPr lang="en-US" smtClean="0"/>
              <a:t>80</a:t>
            </a:fld>
            <a:endParaRPr lang="en-US"/>
          </a:p>
        </p:txBody>
      </p:sp>
      <p:sp>
        <p:nvSpPr>
          <p:cNvPr id="3" name="Content Placeholder 2">
            <a:extLst>
              <a:ext uri="{FF2B5EF4-FFF2-40B4-BE49-F238E27FC236}">
                <a16:creationId xmlns:a16="http://schemas.microsoft.com/office/drawing/2014/main" id="{A5A67AF8-8191-3E5B-CF35-E297EFD01049}"/>
              </a:ext>
            </a:extLst>
          </p:cNvPr>
          <p:cNvSpPr>
            <a:spLocks noGrp="1"/>
          </p:cNvSpPr>
          <p:nvPr>
            <p:ph idx="1"/>
          </p:nvPr>
        </p:nvSpPr>
        <p:spPr>
          <a:xfrm>
            <a:off x="838200" y="5784649"/>
            <a:ext cx="10124975" cy="936826"/>
          </a:xfrm>
        </p:spPr>
        <p:txBody>
          <a:bodyPr>
            <a:normAutofit fontScale="92500"/>
          </a:bodyPr>
          <a:lstStyle/>
          <a:p>
            <a:pPr marL="0" indent="0">
              <a:buNone/>
            </a:pPr>
            <a:r>
              <a:rPr lang="en-US" b="1" dirty="0"/>
              <a:t>EXERCISE</a:t>
            </a:r>
            <a:r>
              <a:rPr lang="en-US" dirty="0"/>
              <a:t>: Let’s try together to navigate to this directory on the SCC:</a:t>
            </a:r>
          </a:p>
          <a:p>
            <a:pPr marL="0" indent="0">
              <a:buNone/>
            </a:pPr>
            <a:r>
              <a:rPr lang="en-US" dirty="0"/>
              <a:t>/</a:t>
            </a:r>
            <a:r>
              <a:rPr lang="en-US" dirty="0" err="1"/>
              <a:t>projectnb</a:t>
            </a:r>
            <a:r>
              <a:rPr lang="en-US" dirty="0"/>
              <a:t>/</a:t>
            </a:r>
            <a:r>
              <a:rPr lang="en-US" dirty="0" err="1"/>
              <a:t>scv</a:t>
            </a:r>
            <a:r>
              <a:rPr lang="en-US" dirty="0"/>
              <a:t>/</a:t>
            </a:r>
            <a:r>
              <a:rPr lang="en-US" dirty="0" err="1"/>
              <a:t>kkurkela</a:t>
            </a:r>
            <a:r>
              <a:rPr lang="en-US" dirty="0"/>
              <a:t>/tutorial</a:t>
            </a:r>
          </a:p>
        </p:txBody>
      </p:sp>
      <p:pic>
        <p:nvPicPr>
          <p:cNvPr id="5" name="Picture 4" descr="A computer screen with a black background&#10;&#10;AI-generated content may be incorrect.">
            <a:extLst>
              <a:ext uri="{FF2B5EF4-FFF2-40B4-BE49-F238E27FC236}">
                <a16:creationId xmlns:a16="http://schemas.microsoft.com/office/drawing/2014/main" id="{95F76701-1F2B-442F-37E8-2D61A7474BA8}"/>
              </a:ext>
            </a:extLst>
          </p:cNvPr>
          <p:cNvPicPr>
            <a:picLocks noChangeAspect="1"/>
          </p:cNvPicPr>
          <p:nvPr/>
        </p:nvPicPr>
        <p:blipFill>
          <a:blip r:embed="rId2"/>
          <a:stretch>
            <a:fillRect/>
          </a:stretch>
        </p:blipFill>
        <p:spPr>
          <a:xfrm>
            <a:off x="1797515" y="1776468"/>
            <a:ext cx="8357137" cy="3492966"/>
          </a:xfrm>
          <a:prstGeom prst="rect">
            <a:avLst/>
          </a:prstGeom>
        </p:spPr>
      </p:pic>
    </p:spTree>
    <p:extLst>
      <p:ext uri="{BB962C8B-B14F-4D97-AF65-F5344CB8AC3E}">
        <p14:creationId xmlns:p14="http://schemas.microsoft.com/office/powerpoint/2010/main" val="6378452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C7FBA3-4A1A-B66D-4B40-CB4C16770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0739B9-F6E4-0EDF-A6DD-75086F37917D}"/>
              </a:ext>
            </a:extLst>
          </p:cNvPr>
          <p:cNvSpPr>
            <a:spLocks noGrp="1"/>
          </p:cNvSpPr>
          <p:nvPr>
            <p:ph type="title"/>
          </p:nvPr>
        </p:nvSpPr>
        <p:spPr/>
        <p:txBody>
          <a:bodyPr/>
          <a:lstStyle/>
          <a:p>
            <a:r>
              <a:rPr lang="en-US" dirty="0"/>
              <a:t>Linux Basics – copying files</a:t>
            </a:r>
          </a:p>
        </p:txBody>
      </p:sp>
      <p:sp>
        <p:nvSpPr>
          <p:cNvPr id="4" name="Slide Number Placeholder 3">
            <a:extLst>
              <a:ext uri="{FF2B5EF4-FFF2-40B4-BE49-F238E27FC236}">
                <a16:creationId xmlns:a16="http://schemas.microsoft.com/office/drawing/2014/main" id="{A570813E-F31F-1E14-F70B-765709DF3790}"/>
              </a:ext>
            </a:extLst>
          </p:cNvPr>
          <p:cNvSpPr>
            <a:spLocks noGrp="1"/>
          </p:cNvSpPr>
          <p:nvPr>
            <p:ph type="sldNum" sz="quarter" idx="12"/>
          </p:nvPr>
        </p:nvSpPr>
        <p:spPr/>
        <p:txBody>
          <a:bodyPr/>
          <a:lstStyle/>
          <a:p>
            <a:fld id="{F606742C-631A-CB4E-A490-45C4369C55E7}" type="slidenum">
              <a:rPr lang="en-US" smtClean="0"/>
              <a:t>81</a:t>
            </a:fld>
            <a:endParaRPr lang="en-US"/>
          </a:p>
        </p:txBody>
      </p:sp>
      <p:sp>
        <p:nvSpPr>
          <p:cNvPr id="3" name="Content Placeholder 2">
            <a:extLst>
              <a:ext uri="{FF2B5EF4-FFF2-40B4-BE49-F238E27FC236}">
                <a16:creationId xmlns:a16="http://schemas.microsoft.com/office/drawing/2014/main" id="{59DE82B8-B2E6-666D-7930-7611DE9441AE}"/>
              </a:ext>
            </a:extLst>
          </p:cNvPr>
          <p:cNvSpPr>
            <a:spLocks noGrp="1"/>
          </p:cNvSpPr>
          <p:nvPr>
            <p:ph idx="1"/>
          </p:nvPr>
        </p:nvSpPr>
        <p:spPr>
          <a:xfrm>
            <a:off x="838200" y="5784649"/>
            <a:ext cx="10124975" cy="936826"/>
          </a:xfrm>
        </p:spPr>
        <p:txBody>
          <a:bodyPr>
            <a:normAutofit fontScale="70000" lnSpcReduction="20000"/>
          </a:bodyPr>
          <a:lstStyle/>
          <a:p>
            <a:pPr marL="0" indent="0">
              <a:buNone/>
            </a:pPr>
            <a:r>
              <a:rPr lang="en-US" b="1" dirty="0"/>
              <a:t>Command spotlight</a:t>
            </a:r>
            <a:r>
              <a:rPr lang="en-US" dirty="0"/>
              <a:t>: the ”cp” command allows you to copy files from one directory to another. It takes two inputs arguments. The path to the file you want to copy and the path to the destination directory. </a:t>
            </a:r>
            <a:r>
              <a:rPr lang="en-US" u="sng" dirty="0"/>
              <a:t>Hint</a:t>
            </a:r>
            <a:r>
              <a:rPr lang="en-US" dirty="0"/>
              <a:t>: you can use the “.” to indicate the present working directory.</a:t>
            </a:r>
          </a:p>
        </p:txBody>
      </p:sp>
      <p:pic>
        <p:nvPicPr>
          <p:cNvPr id="7" name="Picture 6" descr="A screen shot of a computer&#10;&#10;AI-generated content may be incorrect.">
            <a:extLst>
              <a:ext uri="{FF2B5EF4-FFF2-40B4-BE49-F238E27FC236}">
                <a16:creationId xmlns:a16="http://schemas.microsoft.com/office/drawing/2014/main" id="{9EE9CC83-A4A7-B989-AFCD-464B10CC72A1}"/>
              </a:ext>
            </a:extLst>
          </p:cNvPr>
          <p:cNvPicPr>
            <a:picLocks noChangeAspect="1"/>
          </p:cNvPicPr>
          <p:nvPr/>
        </p:nvPicPr>
        <p:blipFill>
          <a:blip r:embed="rId3"/>
          <a:stretch>
            <a:fillRect/>
          </a:stretch>
        </p:blipFill>
        <p:spPr>
          <a:xfrm>
            <a:off x="2209800" y="1732743"/>
            <a:ext cx="7772400" cy="3392513"/>
          </a:xfrm>
          <a:prstGeom prst="rect">
            <a:avLst/>
          </a:prstGeom>
        </p:spPr>
      </p:pic>
    </p:spTree>
    <p:extLst>
      <p:ext uri="{BB962C8B-B14F-4D97-AF65-F5344CB8AC3E}">
        <p14:creationId xmlns:p14="http://schemas.microsoft.com/office/powerpoint/2010/main" val="41526088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7DB5078-EEAB-85E1-28F3-9E7FD0869D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81E0AE-7D39-8B01-872D-D95449AA8BE6}"/>
              </a:ext>
            </a:extLst>
          </p:cNvPr>
          <p:cNvSpPr>
            <a:spLocks noGrp="1"/>
          </p:cNvSpPr>
          <p:nvPr>
            <p:ph type="title"/>
          </p:nvPr>
        </p:nvSpPr>
        <p:spPr/>
        <p:txBody>
          <a:bodyPr/>
          <a:lstStyle/>
          <a:p>
            <a:r>
              <a:rPr lang="en-US" dirty="0"/>
              <a:t>Linux Basics – copying files</a:t>
            </a:r>
          </a:p>
        </p:txBody>
      </p:sp>
      <p:sp>
        <p:nvSpPr>
          <p:cNvPr id="4" name="Slide Number Placeholder 3">
            <a:extLst>
              <a:ext uri="{FF2B5EF4-FFF2-40B4-BE49-F238E27FC236}">
                <a16:creationId xmlns:a16="http://schemas.microsoft.com/office/drawing/2014/main" id="{86C8D11C-819F-8CB4-77DE-42CA5054A3F1}"/>
              </a:ext>
            </a:extLst>
          </p:cNvPr>
          <p:cNvSpPr>
            <a:spLocks noGrp="1"/>
          </p:cNvSpPr>
          <p:nvPr>
            <p:ph type="sldNum" sz="quarter" idx="12"/>
          </p:nvPr>
        </p:nvSpPr>
        <p:spPr/>
        <p:txBody>
          <a:bodyPr/>
          <a:lstStyle/>
          <a:p>
            <a:fld id="{F606742C-631A-CB4E-A490-45C4369C55E7}" type="slidenum">
              <a:rPr lang="en-US" smtClean="0"/>
              <a:t>82</a:t>
            </a:fld>
            <a:endParaRPr lang="en-US"/>
          </a:p>
        </p:txBody>
      </p:sp>
      <p:sp>
        <p:nvSpPr>
          <p:cNvPr id="3" name="Content Placeholder 2">
            <a:extLst>
              <a:ext uri="{FF2B5EF4-FFF2-40B4-BE49-F238E27FC236}">
                <a16:creationId xmlns:a16="http://schemas.microsoft.com/office/drawing/2014/main" id="{09B0A348-9DB4-7618-64D4-7A486B1F77A2}"/>
              </a:ext>
            </a:extLst>
          </p:cNvPr>
          <p:cNvSpPr>
            <a:spLocks noGrp="1"/>
          </p:cNvSpPr>
          <p:nvPr>
            <p:ph idx="1"/>
          </p:nvPr>
        </p:nvSpPr>
        <p:spPr>
          <a:xfrm>
            <a:off x="838200" y="5784649"/>
            <a:ext cx="10124975" cy="936826"/>
          </a:xfrm>
        </p:spPr>
        <p:txBody>
          <a:bodyPr>
            <a:normAutofit/>
          </a:bodyPr>
          <a:lstStyle/>
          <a:p>
            <a:pPr marL="0" indent="0">
              <a:buNone/>
            </a:pPr>
            <a:r>
              <a:rPr lang="en-US" b="1" dirty="0"/>
              <a:t>EXERCISE</a:t>
            </a:r>
            <a:r>
              <a:rPr lang="en-US" dirty="0"/>
              <a:t>: copy the file “</a:t>
            </a:r>
            <a:r>
              <a:rPr lang="en-US" dirty="0" err="1"/>
              <a:t>fmriprep.tar</a:t>
            </a:r>
            <a:r>
              <a:rPr lang="en-US" dirty="0"/>
              <a:t>” from the directory “/</a:t>
            </a:r>
            <a:r>
              <a:rPr lang="en-US" dirty="0" err="1"/>
              <a:t>projectnb</a:t>
            </a:r>
            <a:r>
              <a:rPr lang="en-US" dirty="0"/>
              <a:t>/ne724/materials” to your student directory.</a:t>
            </a:r>
          </a:p>
        </p:txBody>
      </p:sp>
      <p:pic>
        <p:nvPicPr>
          <p:cNvPr id="5" name="Picture 4" descr="A computer screen with a black background&#10;&#10;AI-generated content may be incorrect.">
            <a:extLst>
              <a:ext uri="{FF2B5EF4-FFF2-40B4-BE49-F238E27FC236}">
                <a16:creationId xmlns:a16="http://schemas.microsoft.com/office/drawing/2014/main" id="{CA9C16DC-A846-3722-44CD-C9E83100552D}"/>
              </a:ext>
            </a:extLst>
          </p:cNvPr>
          <p:cNvPicPr>
            <a:picLocks noChangeAspect="1"/>
          </p:cNvPicPr>
          <p:nvPr/>
        </p:nvPicPr>
        <p:blipFill>
          <a:blip r:embed="rId3"/>
          <a:stretch>
            <a:fillRect/>
          </a:stretch>
        </p:blipFill>
        <p:spPr>
          <a:xfrm>
            <a:off x="1797515" y="1776468"/>
            <a:ext cx="8357137" cy="3492966"/>
          </a:xfrm>
          <a:prstGeom prst="rect">
            <a:avLst/>
          </a:prstGeom>
        </p:spPr>
      </p:pic>
    </p:spTree>
    <p:extLst>
      <p:ext uri="{BB962C8B-B14F-4D97-AF65-F5344CB8AC3E}">
        <p14:creationId xmlns:p14="http://schemas.microsoft.com/office/powerpoint/2010/main" val="3421909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C0A3AB-C051-AB17-9C8F-DCD50D233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4736FD-BB6C-503C-76E0-F468C5DF1E68}"/>
              </a:ext>
            </a:extLst>
          </p:cNvPr>
          <p:cNvSpPr>
            <a:spLocks noGrp="1"/>
          </p:cNvSpPr>
          <p:nvPr>
            <p:ph type="title"/>
          </p:nvPr>
        </p:nvSpPr>
        <p:spPr/>
        <p:txBody>
          <a:bodyPr/>
          <a:lstStyle/>
          <a:p>
            <a:r>
              <a:rPr lang="en-US" dirty="0"/>
              <a:t>Linux Basics – tar</a:t>
            </a:r>
          </a:p>
        </p:txBody>
      </p:sp>
      <p:sp>
        <p:nvSpPr>
          <p:cNvPr id="4" name="Slide Number Placeholder 3">
            <a:extLst>
              <a:ext uri="{FF2B5EF4-FFF2-40B4-BE49-F238E27FC236}">
                <a16:creationId xmlns:a16="http://schemas.microsoft.com/office/drawing/2014/main" id="{F69CA581-ED54-9CF3-3924-F8CA46F95749}"/>
              </a:ext>
            </a:extLst>
          </p:cNvPr>
          <p:cNvSpPr>
            <a:spLocks noGrp="1"/>
          </p:cNvSpPr>
          <p:nvPr>
            <p:ph type="sldNum" sz="quarter" idx="12"/>
          </p:nvPr>
        </p:nvSpPr>
        <p:spPr/>
        <p:txBody>
          <a:bodyPr/>
          <a:lstStyle/>
          <a:p>
            <a:fld id="{F606742C-631A-CB4E-A490-45C4369C55E7}" type="slidenum">
              <a:rPr lang="en-US" smtClean="0"/>
              <a:t>83</a:t>
            </a:fld>
            <a:endParaRPr lang="en-US"/>
          </a:p>
        </p:txBody>
      </p:sp>
      <p:sp>
        <p:nvSpPr>
          <p:cNvPr id="3" name="Content Placeholder 2">
            <a:extLst>
              <a:ext uri="{FF2B5EF4-FFF2-40B4-BE49-F238E27FC236}">
                <a16:creationId xmlns:a16="http://schemas.microsoft.com/office/drawing/2014/main" id="{DE1B3C1D-41D1-DB9D-A945-15A4118DA4A2}"/>
              </a:ext>
            </a:extLst>
          </p:cNvPr>
          <p:cNvSpPr>
            <a:spLocks noGrp="1"/>
          </p:cNvSpPr>
          <p:nvPr>
            <p:ph idx="1"/>
          </p:nvPr>
        </p:nvSpPr>
        <p:spPr>
          <a:xfrm>
            <a:off x="838200" y="5784649"/>
            <a:ext cx="10124975" cy="936826"/>
          </a:xfrm>
        </p:spPr>
        <p:txBody>
          <a:bodyPr>
            <a:normAutofit/>
          </a:bodyPr>
          <a:lstStyle/>
          <a:p>
            <a:pPr marL="0" indent="0">
              <a:buNone/>
            </a:pPr>
            <a:r>
              <a:rPr lang="en-US" dirty="0"/>
              <a:t>The file that you just copied is called a tar ball. It is a zip archive that contains a bunch of files and directories within it.</a:t>
            </a:r>
          </a:p>
        </p:txBody>
      </p:sp>
      <p:pic>
        <p:nvPicPr>
          <p:cNvPr id="5" name="Picture 4">
            <a:extLst>
              <a:ext uri="{FF2B5EF4-FFF2-40B4-BE49-F238E27FC236}">
                <a16:creationId xmlns:a16="http://schemas.microsoft.com/office/drawing/2014/main" id="{80731093-3352-0546-0328-E1975141C087}"/>
              </a:ext>
            </a:extLst>
          </p:cNvPr>
          <p:cNvPicPr>
            <a:picLocks noChangeAspect="1"/>
          </p:cNvPicPr>
          <p:nvPr/>
        </p:nvPicPr>
        <p:blipFill>
          <a:blip r:embed="rId2"/>
          <a:stretch>
            <a:fillRect/>
          </a:stretch>
        </p:blipFill>
        <p:spPr>
          <a:xfrm>
            <a:off x="2014487" y="1646794"/>
            <a:ext cx="7772400" cy="3564412"/>
          </a:xfrm>
          <a:prstGeom prst="rect">
            <a:avLst/>
          </a:prstGeom>
        </p:spPr>
      </p:pic>
    </p:spTree>
    <p:extLst>
      <p:ext uri="{BB962C8B-B14F-4D97-AF65-F5344CB8AC3E}">
        <p14:creationId xmlns:p14="http://schemas.microsoft.com/office/powerpoint/2010/main" val="30514259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8C481F-E1C8-6B13-5D61-B14B257B7C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6B6A4-576E-8A23-886E-F57B5993B447}"/>
              </a:ext>
            </a:extLst>
          </p:cNvPr>
          <p:cNvSpPr>
            <a:spLocks noGrp="1"/>
          </p:cNvSpPr>
          <p:nvPr>
            <p:ph type="title"/>
          </p:nvPr>
        </p:nvSpPr>
        <p:spPr/>
        <p:txBody>
          <a:bodyPr/>
          <a:lstStyle/>
          <a:p>
            <a:r>
              <a:rPr lang="en-US"/>
              <a:t>Linux Basics – tar</a:t>
            </a:r>
            <a:endParaRPr lang="en-US" dirty="0"/>
          </a:p>
        </p:txBody>
      </p:sp>
      <p:sp>
        <p:nvSpPr>
          <p:cNvPr id="4" name="Slide Number Placeholder 3">
            <a:extLst>
              <a:ext uri="{FF2B5EF4-FFF2-40B4-BE49-F238E27FC236}">
                <a16:creationId xmlns:a16="http://schemas.microsoft.com/office/drawing/2014/main" id="{80EE82BE-8784-2A78-B10D-51248586F91F}"/>
              </a:ext>
            </a:extLst>
          </p:cNvPr>
          <p:cNvSpPr>
            <a:spLocks noGrp="1"/>
          </p:cNvSpPr>
          <p:nvPr>
            <p:ph type="sldNum" sz="quarter" idx="12"/>
          </p:nvPr>
        </p:nvSpPr>
        <p:spPr/>
        <p:txBody>
          <a:bodyPr/>
          <a:lstStyle/>
          <a:p>
            <a:fld id="{F606742C-631A-CB4E-A490-45C4369C55E7}" type="slidenum">
              <a:rPr lang="en-US" smtClean="0"/>
              <a:t>84</a:t>
            </a:fld>
            <a:endParaRPr lang="en-US"/>
          </a:p>
        </p:txBody>
      </p:sp>
      <p:sp>
        <p:nvSpPr>
          <p:cNvPr id="3" name="Content Placeholder 2">
            <a:extLst>
              <a:ext uri="{FF2B5EF4-FFF2-40B4-BE49-F238E27FC236}">
                <a16:creationId xmlns:a16="http://schemas.microsoft.com/office/drawing/2014/main" id="{CDF0D317-FFE4-9CCB-13F2-553CFED9C13F}"/>
              </a:ext>
            </a:extLst>
          </p:cNvPr>
          <p:cNvSpPr>
            <a:spLocks noGrp="1"/>
          </p:cNvSpPr>
          <p:nvPr>
            <p:ph idx="1"/>
          </p:nvPr>
        </p:nvSpPr>
        <p:spPr>
          <a:xfrm>
            <a:off x="838200" y="5784649"/>
            <a:ext cx="10124975" cy="936826"/>
          </a:xfrm>
        </p:spPr>
        <p:txBody>
          <a:bodyPr>
            <a:normAutofit/>
          </a:bodyPr>
          <a:lstStyle/>
          <a:p>
            <a:pPr marL="0" indent="0">
              <a:buNone/>
            </a:pPr>
            <a:r>
              <a:rPr lang="en-US"/>
              <a:t>To see these files/directories, we need to “untar” this file. You can do that using the “tar” command as you see here.</a:t>
            </a:r>
            <a:endParaRPr lang="en-US" dirty="0"/>
          </a:p>
        </p:txBody>
      </p:sp>
      <p:pic>
        <p:nvPicPr>
          <p:cNvPr id="7" name="Picture 6">
            <a:extLst>
              <a:ext uri="{FF2B5EF4-FFF2-40B4-BE49-F238E27FC236}">
                <a16:creationId xmlns:a16="http://schemas.microsoft.com/office/drawing/2014/main" id="{572F86EC-1BFE-1C79-3B22-67192641ACA7}"/>
              </a:ext>
            </a:extLst>
          </p:cNvPr>
          <p:cNvPicPr>
            <a:picLocks noChangeAspect="1"/>
          </p:cNvPicPr>
          <p:nvPr/>
        </p:nvPicPr>
        <p:blipFill>
          <a:blip r:embed="rId2"/>
          <a:stretch>
            <a:fillRect/>
          </a:stretch>
        </p:blipFill>
        <p:spPr>
          <a:xfrm>
            <a:off x="2014487" y="1646794"/>
            <a:ext cx="7772400" cy="3564412"/>
          </a:xfrm>
          <a:prstGeom prst="rect">
            <a:avLst/>
          </a:prstGeom>
        </p:spPr>
      </p:pic>
    </p:spTree>
    <p:extLst>
      <p:ext uri="{BB962C8B-B14F-4D97-AF65-F5344CB8AC3E}">
        <p14:creationId xmlns:p14="http://schemas.microsoft.com/office/powerpoint/2010/main" val="27766694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1F0B22-E9D1-A38D-AD6B-AB3CF6510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24126-CCB3-DB2C-FD4A-0CA6DDBF3AAA}"/>
              </a:ext>
            </a:extLst>
          </p:cNvPr>
          <p:cNvSpPr>
            <a:spLocks noGrp="1"/>
          </p:cNvSpPr>
          <p:nvPr>
            <p:ph type="title"/>
          </p:nvPr>
        </p:nvSpPr>
        <p:spPr/>
        <p:txBody>
          <a:bodyPr/>
          <a:lstStyle/>
          <a:p>
            <a:r>
              <a:rPr lang="en-US" dirty="0"/>
              <a:t>Linux Basics – tar</a:t>
            </a:r>
          </a:p>
        </p:txBody>
      </p:sp>
      <p:sp>
        <p:nvSpPr>
          <p:cNvPr id="4" name="Slide Number Placeholder 3">
            <a:extLst>
              <a:ext uri="{FF2B5EF4-FFF2-40B4-BE49-F238E27FC236}">
                <a16:creationId xmlns:a16="http://schemas.microsoft.com/office/drawing/2014/main" id="{0320A310-C5E6-AA34-3CD7-600AD81D7DF3}"/>
              </a:ext>
            </a:extLst>
          </p:cNvPr>
          <p:cNvSpPr>
            <a:spLocks noGrp="1"/>
          </p:cNvSpPr>
          <p:nvPr>
            <p:ph type="sldNum" sz="quarter" idx="12"/>
          </p:nvPr>
        </p:nvSpPr>
        <p:spPr/>
        <p:txBody>
          <a:bodyPr/>
          <a:lstStyle/>
          <a:p>
            <a:fld id="{F606742C-631A-CB4E-A490-45C4369C55E7}" type="slidenum">
              <a:rPr lang="en-US" smtClean="0"/>
              <a:t>85</a:t>
            </a:fld>
            <a:endParaRPr lang="en-US"/>
          </a:p>
        </p:txBody>
      </p:sp>
      <p:sp>
        <p:nvSpPr>
          <p:cNvPr id="3" name="Content Placeholder 2">
            <a:extLst>
              <a:ext uri="{FF2B5EF4-FFF2-40B4-BE49-F238E27FC236}">
                <a16:creationId xmlns:a16="http://schemas.microsoft.com/office/drawing/2014/main" id="{0CFB491B-630E-C598-E299-B5DFE5CE33B5}"/>
              </a:ext>
            </a:extLst>
          </p:cNvPr>
          <p:cNvSpPr>
            <a:spLocks noGrp="1"/>
          </p:cNvSpPr>
          <p:nvPr>
            <p:ph idx="1"/>
          </p:nvPr>
        </p:nvSpPr>
        <p:spPr>
          <a:xfrm>
            <a:off x="838200" y="5784649"/>
            <a:ext cx="10124975" cy="936826"/>
          </a:xfrm>
        </p:spPr>
        <p:txBody>
          <a:bodyPr>
            <a:normAutofit fontScale="85000" lnSpcReduction="10000"/>
          </a:bodyPr>
          <a:lstStyle/>
          <a:p>
            <a:pPr marL="0" indent="0">
              <a:buNone/>
            </a:pPr>
            <a:r>
              <a:rPr lang="en-US" b="1" dirty="0"/>
              <a:t>EXERCISE</a:t>
            </a:r>
            <a:r>
              <a:rPr lang="en-US" dirty="0"/>
              <a:t>: unpack the </a:t>
            </a:r>
            <a:r>
              <a:rPr lang="en-US" dirty="0" err="1"/>
              <a:t>fmriprep</a:t>
            </a:r>
            <a:r>
              <a:rPr lang="en-US" dirty="0"/>
              <a:t> </a:t>
            </a:r>
            <a:r>
              <a:rPr lang="en-US" dirty="0" err="1"/>
              <a:t>tarball</a:t>
            </a:r>
            <a:r>
              <a:rPr lang="en-US" dirty="0"/>
              <a:t> using the tar command. Inspect the resulting files/directory structure using the “tree” command.</a:t>
            </a:r>
          </a:p>
        </p:txBody>
      </p:sp>
      <p:pic>
        <p:nvPicPr>
          <p:cNvPr id="5" name="Picture 4" descr="A computer screen with a black background&#10;&#10;AI-generated content may be incorrect.">
            <a:extLst>
              <a:ext uri="{FF2B5EF4-FFF2-40B4-BE49-F238E27FC236}">
                <a16:creationId xmlns:a16="http://schemas.microsoft.com/office/drawing/2014/main" id="{E3C290B4-603B-2AB8-D256-C0C87A05753A}"/>
              </a:ext>
            </a:extLst>
          </p:cNvPr>
          <p:cNvPicPr>
            <a:picLocks noChangeAspect="1"/>
          </p:cNvPicPr>
          <p:nvPr/>
        </p:nvPicPr>
        <p:blipFill>
          <a:blip r:embed="rId2"/>
          <a:stretch>
            <a:fillRect/>
          </a:stretch>
        </p:blipFill>
        <p:spPr>
          <a:xfrm>
            <a:off x="1797515" y="1776468"/>
            <a:ext cx="8357137" cy="3492966"/>
          </a:xfrm>
          <a:prstGeom prst="rect">
            <a:avLst/>
          </a:prstGeom>
        </p:spPr>
      </p:pic>
    </p:spTree>
    <p:extLst>
      <p:ext uri="{BB962C8B-B14F-4D97-AF65-F5344CB8AC3E}">
        <p14:creationId xmlns:p14="http://schemas.microsoft.com/office/powerpoint/2010/main" val="11326046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7A287-3D23-8E3C-8833-E3EF568EAC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59A36-7287-9516-DE32-5BDA186D865A}"/>
              </a:ext>
            </a:extLst>
          </p:cNvPr>
          <p:cNvSpPr>
            <a:spLocks noGrp="1"/>
          </p:cNvSpPr>
          <p:nvPr>
            <p:ph type="title"/>
          </p:nvPr>
        </p:nvSpPr>
        <p:spPr/>
        <p:txBody>
          <a:bodyPr/>
          <a:lstStyle/>
          <a:p>
            <a:pPr algn="ctr"/>
            <a:r>
              <a:rPr lang="en-US" dirty="0"/>
              <a:t>Workshop Overview</a:t>
            </a:r>
          </a:p>
        </p:txBody>
      </p:sp>
      <p:sp>
        <p:nvSpPr>
          <p:cNvPr id="7" name="Content Placeholder 2">
            <a:extLst>
              <a:ext uri="{FF2B5EF4-FFF2-40B4-BE49-F238E27FC236}">
                <a16:creationId xmlns:a16="http://schemas.microsoft.com/office/drawing/2014/main" id="{52468A4E-AA84-3912-D760-9943D4AC673B}"/>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B0BFA3DC-A09B-BBDD-2EE2-822AB7C2860B}"/>
              </a:ext>
            </a:extLst>
          </p:cNvPr>
          <p:cNvSpPr/>
          <p:nvPr/>
        </p:nvSpPr>
        <p:spPr>
          <a:xfrm>
            <a:off x="566057" y="1555668"/>
            <a:ext cx="8815449" cy="314079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075EE468-C557-785A-954B-500EA0253E47}"/>
              </a:ext>
            </a:extLst>
          </p:cNvPr>
          <p:cNvSpPr>
            <a:spLocks noGrp="1"/>
          </p:cNvSpPr>
          <p:nvPr>
            <p:ph type="sldNum" sz="quarter" idx="12"/>
          </p:nvPr>
        </p:nvSpPr>
        <p:spPr/>
        <p:txBody>
          <a:bodyPr/>
          <a:lstStyle/>
          <a:p>
            <a:fld id="{F606742C-631A-CB4E-A490-45C4369C55E7}" type="slidenum">
              <a:rPr lang="en-US" smtClean="0"/>
              <a:t>86</a:t>
            </a:fld>
            <a:endParaRPr lang="en-US"/>
          </a:p>
        </p:txBody>
      </p:sp>
      <p:sp>
        <p:nvSpPr>
          <p:cNvPr id="9" name="Rectangle 8">
            <a:extLst>
              <a:ext uri="{FF2B5EF4-FFF2-40B4-BE49-F238E27FC236}">
                <a16:creationId xmlns:a16="http://schemas.microsoft.com/office/drawing/2014/main" id="{CE9A85BD-618D-2911-FECD-DB146C2DC5FD}"/>
              </a:ext>
            </a:extLst>
          </p:cNvPr>
          <p:cNvSpPr/>
          <p:nvPr/>
        </p:nvSpPr>
        <p:spPr>
          <a:xfrm>
            <a:off x="566057" y="5036820"/>
            <a:ext cx="7785463" cy="105918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935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AD5D-D24B-8AD8-7056-88EE62EB045C}"/>
              </a:ext>
            </a:extLst>
          </p:cNvPr>
          <p:cNvSpPr>
            <a:spLocks noGrp="1"/>
          </p:cNvSpPr>
          <p:nvPr>
            <p:ph type="title"/>
          </p:nvPr>
        </p:nvSpPr>
        <p:spPr/>
        <p:txBody>
          <a:bodyPr/>
          <a:lstStyle/>
          <a:p>
            <a:r>
              <a:rPr lang="en-US" dirty="0"/>
              <a:t>The Module System</a:t>
            </a:r>
          </a:p>
        </p:txBody>
      </p:sp>
      <p:sp>
        <p:nvSpPr>
          <p:cNvPr id="3" name="Content Placeholder 2">
            <a:extLst>
              <a:ext uri="{FF2B5EF4-FFF2-40B4-BE49-F238E27FC236}">
                <a16:creationId xmlns:a16="http://schemas.microsoft.com/office/drawing/2014/main" id="{C1EB6917-B9FC-C22B-770D-E5FFFFD94AD4}"/>
              </a:ext>
            </a:extLst>
          </p:cNvPr>
          <p:cNvSpPr>
            <a:spLocks noGrp="1"/>
          </p:cNvSpPr>
          <p:nvPr>
            <p:ph idx="1"/>
          </p:nvPr>
        </p:nvSpPr>
        <p:spPr/>
        <p:txBody>
          <a:bodyPr/>
          <a:lstStyle/>
          <a:p>
            <a:r>
              <a:rPr lang="en-US" dirty="0"/>
              <a:t>For more information, checkout our webpage here:</a:t>
            </a:r>
          </a:p>
          <a:p>
            <a:pPr lvl="1"/>
            <a:r>
              <a:rPr lang="en-US" dirty="0">
                <a:hlinkClick r:id="rId3"/>
              </a:rPr>
              <a:t>https://www.bu.edu/tech/support/research/software-and-programming/software-and-applications/modules/</a:t>
            </a:r>
            <a:endParaRPr lang="en-US" dirty="0"/>
          </a:p>
          <a:p>
            <a:r>
              <a:rPr lang="en-US" dirty="0"/>
              <a:t>To request new software, fill out this form:</a:t>
            </a:r>
          </a:p>
          <a:p>
            <a:pPr lvl="1"/>
            <a:r>
              <a:rPr lang="en-US" dirty="0">
                <a:hlinkClick r:id="rId4"/>
              </a:rPr>
              <a:t>https://</a:t>
            </a:r>
            <a:r>
              <a:rPr lang="en-US" dirty="0" err="1">
                <a:hlinkClick r:id="rId4"/>
              </a:rPr>
              <a:t>www.bu.edu</a:t>
            </a:r>
            <a:r>
              <a:rPr lang="en-US" dirty="0">
                <a:hlinkClick r:id="rId4"/>
              </a:rPr>
              <a:t>/tech/support/research/software-and-programming/software-and-applications/request-software/</a:t>
            </a:r>
            <a:endParaRPr lang="en-US" dirty="0"/>
          </a:p>
        </p:txBody>
      </p:sp>
      <p:sp>
        <p:nvSpPr>
          <p:cNvPr id="4" name="Slide Number Placeholder 3">
            <a:extLst>
              <a:ext uri="{FF2B5EF4-FFF2-40B4-BE49-F238E27FC236}">
                <a16:creationId xmlns:a16="http://schemas.microsoft.com/office/drawing/2014/main" id="{9C2992F6-A3F4-7031-8D6C-4A4959AC4072}"/>
              </a:ext>
            </a:extLst>
          </p:cNvPr>
          <p:cNvSpPr>
            <a:spLocks noGrp="1"/>
          </p:cNvSpPr>
          <p:nvPr>
            <p:ph type="sldNum" sz="quarter" idx="12"/>
          </p:nvPr>
        </p:nvSpPr>
        <p:spPr/>
        <p:txBody>
          <a:bodyPr/>
          <a:lstStyle/>
          <a:p>
            <a:fld id="{F606742C-631A-CB4E-A490-45C4369C55E7}" type="slidenum">
              <a:rPr lang="en-US" smtClean="0"/>
              <a:t>87</a:t>
            </a:fld>
            <a:endParaRPr lang="en-US"/>
          </a:p>
        </p:txBody>
      </p:sp>
    </p:spTree>
    <p:extLst>
      <p:ext uri="{BB962C8B-B14F-4D97-AF65-F5344CB8AC3E}">
        <p14:creationId xmlns:p14="http://schemas.microsoft.com/office/powerpoint/2010/main" val="20297184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887BB-8747-73AC-4F09-1BA70E1396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BBF537-9FA6-A9C3-2ECA-EBF91342DCEF}"/>
              </a:ext>
            </a:extLst>
          </p:cNvPr>
          <p:cNvSpPr>
            <a:spLocks noGrp="1"/>
          </p:cNvSpPr>
          <p:nvPr>
            <p:ph type="title"/>
          </p:nvPr>
        </p:nvSpPr>
        <p:spPr/>
        <p:txBody>
          <a:bodyPr/>
          <a:lstStyle/>
          <a:p>
            <a:r>
              <a:rPr lang="en-US" dirty="0"/>
              <a:t>Load software using module load</a:t>
            </a:r>
          </a:p>
        </p:txBody>
      </p:sp>
      <p:sp>
        <p:nvSpPr>
          <p:cNvPr id="4" name="Slide Number Placeholder 3">
            <a:extLst>
              <a:ext uri="{FF2B5EF4-FFF2-40B4-BE49-F238E27FC236}">
                <a16:creationId xmlns:a16="http://schemas.microsoft.com/office/drawing/2014/main" id="{72BB7D48-12F2-4EA2-B8D3-505ECA76EA75}"/>
              </a:ext>
            </a:extLst>
          </p:cNvPr>
          <p:cNvSpPr>
            <a:spLocks noGrp="1"/>
          </p:cNvSpPr>
          <p:nvPr>
            <p:ph type="sldNum" sz="quarter" idx="12"/>
          </p:nvPr>
        </p:nvSpPr>
        <p:spPr/>
        <p:txBody>
          <a:bodyPr/>
          <a:lstStyle/>
          <a:p>
            <a:fld id="{F606742C-631A-CB4E-A490-45C4369C55E7}" type="slidenum">
              <a:rPr lang="en-US" smtClean="0"/>
              <a:t>88</a:t>
            </a:fld>
            <a:endParaRPr lang="en-US"/>
          </a:p>
        </p:txBody>
      </p:sp>
      <p:sp>
        <p:nvSpPr>
          <p:cNvPr id="3" name="Content Placeholder 2">
            <a:extLst>
              <a:ext uri="{FF2B5EF4-FFF2-40B4-BE49-F238E27FC236}">
                <a16:creationId xmlns:a16="http://schemas.microsoft.com/office/drawing/2014/main" id="{092C2412-B11F-AE67-5BB0-8BEF27DC0D82}"/>
              </a:ext>
            </a:extLst>
          </p:cNvPr>
          <p:cNvSpPr>
            <a:spLocks noGrp="1"/>
          </p:cNvSpPr>
          <p:nvPr>
            <p:ph idx="1"/>
          </p:nvPr>
        </p:nvSpPr>
        <p:spPr>
          <a:xfrm>
            <a:off x="838200" y="5784649"/>
            <a:ext cx="10124975" cy="936826"/>
          </a:xfrm>
        </p:spPr>
        <p:txBody>
          <a:bodyPr>
            <a:normAutofit fontScale="85000" lnSpcReduction="20000"/>
          </a:bodyPr>
          <a:lstStyle/>
          <a:p>
            <a:pPr marL="0" indent="0">
              <a:buNone/>
            </a:pPr>
            <a:r>
              <a:rPr lang="en-US" dirty="0"/>
              <a:t>Once you load </a:t>
            </a:r>
            <a:r>
              <a:rPr lang="en-US" dirty="0" err="1"/>
              <a:t>fsl</a:t>
            </a:r>
            <a:r>
              <a:rPr lang="en-US" dirty="0"/>
              <a:t>, you now have access to </a:t>
            </a:r>
            <a:r>
              <a:rPr lang="en-US" dirty="0" err="1"/>
              <a:t>fsl</a:t>
            </a:r>
            <a:r>
              <a:rPr lang="en-US" dirty="0"/>
              <a:t> commands. Use the command “</a:t>
            </a:r>
            <a:r>
              <a:rPr lang="en-US" dirty="0" err="1"/>
              <a:t>fsleyes</a:t>
            </a:r>
            <a:r>
              <a:rPr lang="en-US" dirty="0"/>
              <a:t>” with the path to an *.</a:t>
            </a:r>
            <a:r>
              <a:rPr lang="en-US" dirty="0" err="1"/>
              <a:t>nii.gz</a:t>
            </a:r>
            <a:r>
              <a:rPr lang="en-US" dirty="0"/>
              <a:t> image as the first input argument.</a:t>
            </a:r>
          </a:p>
        </p:txBody>
      </p:sp>
      <p:pic>
        <p:nvPicPr>
          <p:cNvPr id="7" name="Picture 6" descr="A screenshot of a computer&#10;&#10;AI-generated content may be incorrect.">
            <a:extLst>
              <a:ext uri="{FF2B5EF4-FFF2-40B4-BE49-F238E27FC236}">
                <a16:creationId xmlns:a16="http://schemas.microsoft.com/office/drawing/2014/main" id="{E8D87629-3EB1-999F-9CF0-28065C088513}"/>
              </a:ext>
            </a:extLst>
          </p:cNvPr>
          <p:cNvPicPr>
            <a:picLocks noChangeAspect="1"/>
          </p:cNvPicPr>
          <p:nvPr/>
        </p:nvPicPr>
        <p:blipFill>
          <a:blip r:embed="rId3"/>
          <a:stretch>
            <a:fillRect/>
          </a:stretch>
        </p:blipFill>
        <p:spPr>
          <a:xfrm>
            <a:off x="2014487" y="1646794"/>
            <a:ext cx="7772400" cy="3564412"/>
          </a:xfrm>
          <a:prstGeom prst="rect">
            <a:avLst/>
          </a:prstGeom>
        </p:spPr>
      </p:pic>
    </p:spTree>
    <p:extLst>
      <p:ext uri="{BB962C8B-B14F-4D97-AF65-F5344CB8AC3E}">
        <p14:creationId xmlns:p14="http://schemas.microsoft.com/office/powerpoint/2010/main" val="2364628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2B784-E922-C8EC-196D-83B67A001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99278E-4373-F445-E846-1A7A66FA5970}"/>
              </a:ext>
            </a:extLst>
          </p:cNvPr>
          <p:cNvSpPr>
            <a:spLocks noGrp="1"/>
          </p:cNvSpPr>
          <p:nvPr>
            <p:ph type="title"/>
          </p:nvPr>
        </p:nvSpPr>
        <p:spPr/>
        <p:txBody>
          <a:bodyPr/>
          <a:lstStyle/>
          <a:p>
            <a:r>
              <a:rPr lang="en-US" dirty="0"/>
              <a:t>Load software using module load</a:t>
            </a:r>
          </a:p>
        </p:txBody>
      </p:sp>
      <p:sp>
        <p:nvSpPr>
          <p:cNvPr id="4" name="Slide Number Placeholder 3">
            <a:extLst>
              <a:ext uri="{FF2B5EF4-FFF2-40B4-BE49-F238E27FC236}">
                <a16:creationId xmlns:a16="http://schemas.microsoft.com/office/drawing/2014/main" id="{D8CFAAE9-E5E9-3AF9-1504-7AA16B3628D3}"/>
              </a:ext>
            </a:extLst>
          </p:cNvPr>
          <p:cNvSpPr>
            <a:spLocks noGrp="1"/>
          </p:cNvSpPr>
          <p:nvPr>
            <p:ph type="sldNum" sz="quarter" idx="12"/>
          </p:nvPr>
        </p:nvSpPr>
        <p:spPr/>
        <p:txBody>
          <a:bodyPr/>
          <a:lstStyle/>
          <a:p>
            <a:fld id="{F606742C-631A-CB4E-A490-45C4369C55E7}" type="slidenum">
              <a:rPr lang="en-US" smtClean="0"/>
              <a:t>89</a:t>
            </a:fld>
            <a:endParaRPr lang="en-US"/>
          </a:p>
        </p:txBody>
      </p:sp>
      <p:sp>
        <p:nvSpPr>
          <p:cNvPr id="3" name="Content Placeholder 2">
            <a:extLst>
              <a:ext uri="{FF2B5EF4-FFF2-40B4-BE49-F238E27FC236}">
                <a16:creationId xmlns:a16="http://schemas.microsoft.com/office/drawing/2014/main" id="{57C8AAA4-3CD8-8B0D-4077-43527A19F4F8}"/>
              </a:ext>
            </a:extLst>
          </p:cNvPr>
          <p:cNvSpPr>
            <a:spLocks noGrp="1"/>
          </p:cNvSpPr>
          <p:nvPr>
            <p:ph idx="1"/>
          </p:nvPr>
        </p:nvSpPr>
        <p:spPr>
          <a:xfrm>
            <a:off x="838200" y="5784649"/>
            <a:ext cx="10124975" cy="936826"/>
          </a:xfrm>
        </p:spPr>
        <p:txBody>
          <a:bodyPr>
            <a:normAutofit/>
          </a:bodyPr>
          <a:lstStyle/>
          <a:p>
            <a:pPr marL="0" indent="0">
              <a:buNone/>
            </a:pPr>
            <a:r>
              <a:rPr lang="en-US" dirty="0"/>
              <a:t>This will open the </a:t>
            </a:r>
            <a:r>
              <a:rPr lang="en-US" dirty="0" err="1"/>
              <a:t>fsleyes</a:t>
            </a:r>
            <a:r>
              <a:rPr lang="en-US" dirty="0"/>
              <a:t> user interface with the input scan. Play around and examine this scan.</a:t>
            </a:r>
          </a:p>
        </p:txBody>
      </p:sp>
      <p:pic>
        <p:nvPicPr>
          <p:cNvPr id="7" name="Picture 6" descr="A screenshot of a computer&#10;&#10;AI-generated content may be incorrect.">
            <a:extLst>
              <a:ext uri="{FF2B5EF4-FFF2-40B4-BE49-F238E27FC236}">
                <a16:creationId xmlns:a16="http://schemas.microsoft.com/office/drawing/2014/main" id="{E89FF13D-4BE6-02DB-7CF0-DD10F1200771}"/>
              </a:ext>
            </a:extLst>
          </p:cNvPr>
          <p:cNvPicPr>
            <a:picLocks noChangeAspect="1"/>
          </p:cNvPicPr>
          <p:nvPr/>
        </p:nvPicPr>
        <p:blipFill>
          <a:blip r:embed="rId3"/>
          <a:stretch>
            <a:fillRect/>
          </a:stretch>
        </p:blipFill>
        <p:spPr>
          <a:xfrm>
            <a:off x="2209800" y="1586975"/>
            <a:ext cx="7772400" cy="3911823"/>
          </a:xfrm>
          <a:prstGeom prst="rect">
            <a:avLst/>
          </a:prstGeom>
        </p:spPr>
      </p:pic>
    </p:spTree>
    <p:extLst>
      <p:ext uri="{BB962C8B-B14F-4D97-AF65-F5344CB8AC3E}">
        <p14:creationId xmlns:p14="http://schemas.microsoft.com/office/powerpoint/2010/main" val="17582998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6C6EA-BEEB-EC82-2D1B-A0CF1FCF8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AA7A8-D5F1-A890-22B0-6CFB3C3EAD3C}"/>
              </a:ext>
            </a:extLst>
          </p:cNvPr>
          <p:cNvSpPr>
            <a:spLocks noGrp="1"/>
          </p:cNvSpPr>
          <p:nvPr>
            <p:ph type="title"/>
          </p:nvPr>
        </p:nvSpPr>
        <p:spPr/>
        <p:txBody>
          <a:bodyPr/>
          <a:lstStyle/>
          <a:p>
            <a:pPr algn="ctr"/>
            <a:r>
              <a:rPr lang="en-US" dirty="0"/>
              <a:t>Workshop Overview</a:t>
            </a:r>
          </a:p>
        </p:txBody>
      </p:sp>
      <p:sp>
        <p:nvSpPr>
          <p:cNvPr id="5" name="Slide Number Placeholder 4">
            <a:extLst>
              <a:ext uri="{FF2B5EF4-FFF2-40B4-BE49-F238E27FC236}">
                <a16:creationId xmlns:a16="http://schemas.microsoft.com/office/drawing/2014/main" id="{E9235225-AEF3-FD45-BFAF-0A6134142F7C}"/>
              </a:ext>
            </a:extLst>
          </p:cNvPr>
          <p:cNvSpPr>
            <a:spLocks noGrp="1"/>
          </p:cNvSpPr>
          <p:nvPr>
            <p:ph type="sldNum" sz="quarter" idx="12"/>
          </p:nvPr>
        </p:nvSpPr>
        <p:spPr/>
        <p:txBody>
          <a:bodyPr/>
          <a:lstStyle/>
          <a:p>
            <a:fld id="{F606742C-631A-CB4E-A490-45C4369C55E7}" type="slidenum">
              <a:rPr lang="en-US" smtClean="0"/>
              <a:t>90</a:t>
            </a:fld>
            <a:endParaRPr lang="en-US"/>
          </a:p>
        </p:txBody>
      </p:sp>
      <p:sp>
        <p:nvSpPr>
          <p:cNvPr id="7" name="Content Placeholder 2">
            <a:extLst>
              <a:ext uri="{FF2B5EF4-FFF2-40B4-BE49-F238E27FC236}">
                <a16:creationId xmlns:a16="http://schemas.microsoft.com/office/drawing/2014/main" id="{9C7D998D-3C33-9CC5-35BB-23ABA853EB02}"/>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on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E0EEC957-33B0-FD4C-3ABA-A70E159286BE}"/>
              </a:ext>
            </a:extLst>
          </p:cNvPr>
          <p:cNvSpPr/>
          <p:nvPr/>
        </p:nvSpPr>
        <p:spPr>
          <a:xfrm>
            <a:off x="566057" y="1240051"/>
            <a:ext cx="7785463" cy="379676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58E1708-2BCC-32CA-BA33-E67FA44AC880}"/>
              </a:ext>
            </a:extLst>
          </p:cNvPr>
          <p:cNvSpPr/>
          <p:nvPr/>
        </p:nvSpPr>
        <p:spPr>
          <a:xfrm>
            <a:off x="566057" y="5377180"/>
            <a:ext cx="7785463" cy="71882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758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BAD2-568A-50E5-5FB2-054B701783C1}"/>
              </a:ext>
            </a:extLst>
          </p:cNvPr>
          <p:cNvSpPr>
            <a:spLocks noGrp="1"/>
          </p:cNvSpPr>
          <p:nvPr>
            <p:ph type="title"/>
          </p:nvPr>
        </p:nvSpPr>
        <p:spPr/>
        <p:txBody>
          <a:bodyPr/>
          <a:lstStyle/>
          <a:p>
            <a:r>
              <a:rPr lang="en-US" dirty="0"/>
              <a:t>SGE Job Scheduler</a:t>
            </a:r>
          </a:p>
        </p:txBody>
      </p:sp>
      <p:sp>
        <p:nvSpPr>
          <p:cNvPr id="3" name="Content Placeholder 2">
            <a:extLst>
              <a:ext uri="{FF2B5EF4-FFF2-40B4-BE49-F238E27FC236}">
                <a16:creationId xmlns:a16="http://schemas.microsoft.com/office/drawing/2014/main" id="{E4799004-32A8-BC3F-3F24-DCB7B673BDDA}"/>
              </a:ext>
            </a:extLst>
          </p:cNvPr>
          <p:cNvSpPr>
            <a:spLocks noGrp="1"/>
          </p:cNvSpPr>
          <p:nvPr>
            <p:ph idx="1"/>
          </p:nvPr>
        </p:nvSpPr>
        <p:spPr/>
        <p:txBody>
          <a:bodyPr/>
          <a:lstStyle/>
          <a:p>
            <a:r>
              <a:rPr lang="en-US" dirty="0"/>
              <a:t>The SCC uses the Sun Grid Engine (SGE) job scheduling system.</a:t>
            </a:r>
          </a:p>
          <a:p>
            <a:r>
              <a:rPr lang="en-US" dirty="0"/>
              <a:t>Think of the job scheduler as a person who works at desk. This “person’s” jobs is to follow a set of rules to determine a “fair” and ”efficient” dolling out of computer resources.</a:t>
            </a:r>
          </a:p>
          <a:p>
            <a:pPr lvl="1"/>
            <a:r>
              <a:rPr lang="en-US" dirty="0"/>
              <a:t>For example, this “person” might be programmed to follow a rule that limits users to using a maximum of 4 GPUs are a time</a:t>
            </a:r>
          </a:p>
          <a:p>
            <a:pPr lvl="1"/>
            <a:r>
              <a:rPr lang="en-US" dirty="0"/>
              <a:t>There might be special exceptions made</a:t>
            </a:r>
          </a:p>
        </p:txBody>
      </p:sp>
      <p:sp>
        <p:nvSpPr>
          <p:cNvPr id="4" name="Slide Number Placeholder 3">
            <a:extLst>
              <a:ext uri="{FF2B5EF4-FFF2-40B4-BE49-F238E27FC236}">
                <a16:creationId xmlns:a16="http://schemas.microsoft.com/office/drawing/2014/main" id="{7D386E4F-4653-96A0-5098-F66F93A11828}"/>
              </a:ext>
            </a:extLst>
          </p:cNvPr>
          <p:cNvSpPr>
            <a:spLocks noGrp="1"/>
          </p:cNvSpPr>
          <p:nvPr>
            <p:ph type="sldNum" sz="quarter" idx="12"/>
          </p:nvPr>
        </p:nvSpPr>
        <p:spPr/>
        <p:txBody>
          <a:bodyPr/>
          <a:lstStyle/>
          <a:p>
            <a:fld id="{F606742C-631A-CB4E-A490-45C4369C55E7}" type="slidenum">
              <a:rPr lang="en-US" smtClean="0"/>
              <a:t>91</a:t>
            </a:fld>
            <a:endParaRPr lang="en-US"/>
          </a:p>
        </p:txBody>
      </p:sp>
    </p:spTree>
    <p:extLst>
      <p:ext uri="{BB962C8B-B14F-4D97-AF65-F5344CB8AC3E}">
        <p14:creationId xmlns:p14="http://schemas.microsoft.com/office/powerpoint/2010/main" val="39514617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CAA5-C801-BED8-7681-87C57AFEC7EF}"/>
              </a:ext>
            </a:extLst>
          </p:cNvPr>
          <p:cNvSpPr>
            <a:spLocks noGrp="1"/>
          </p:cNvSpPr>
          <p:nvPr>
            <p:ph type="title"/>
          </p:nvPr>
        </p:nvSpPr>
        <p:spPr/>
        <p:txBody>
          <a:bodyPr/>
          <a:lstStyle/>
          <a:p>
            <a:r>
              <a:rPr lang="en-US" dirty="0"/>
              <a:t>The </a:t>
            </a:r>
            <a:r>
              <a:rPr lang="en-US" dirty="0" err="1"/>
              <a:t>qsub</a:t>
            </a:r>
            <a:r>
              <a:rPr lang="en-US" dirty="0"/>
              <a:t> command</a:t>
            </a:r>
          </a:p>
        </p:txBody>
      </p:sp>
      <p:sp>
        <p:nvSpPr>
          <p:cNvPr id="3" name="Content Placeholder 2">
            <a:extLst>
              <a:ext uri="{FF2B5EF4-FFF2-40B4-BE49-F238E27FC236}">
                <a16:creationId xmlns:a16="http://schemas.microsoft.com/office/drawing/2014/main" id="{992336FC-9CDB-6BA7-DBED-5682469E225D}"/>
              </a:ext>
            </a:extLst>
          </p:cNvPr>
          <p:cNvSpPr>
            <a:spLocks noGrp="1"/>
          </p:cNvSpPr>
          <p:nvPr>
            <p:ph idx="1"/>
          </p:nvPr>
        </p:nvSpPr>
        <p:spPr/>
        <p:txBody>
          <a:bodyPr/>
          <a:lstStyle/>
          <a:p>
            <a:r>
              <a:rPr lang="en-US" dirty="0"/>
              <a:t>The </a:t>
            </a:r>
            <a:r>
              <a:rPr lang="en-US" dirty="0" err="1"/>
              <a:t>qsub</a:t>
            </a:r>
            <a:r>
              <a:rPr lang="en-US" dirty="0"/>
              <a:t> command is how you send an official request to the job scheduler</a:t>
            </a:r>
          </a:p>
          <a:p>
            <a:r>
              <a:rPr lang="en-US" dirty="0"/>
              <a:t>Check out our website for an excellent overview:</a:t>
            </a:r>
          </a:p>
          <a:p>
            <a:pPr lvl="1"/>
            <a:r>
              <a:rPr lang="en-US" dirty="0">
                <a:hlinkClick r:id="rId3"/>
              </a:rPr>
              <a:t>https://www.bu.edu/tech/support/research/system-usage/running-jobs/submitting-jobs/#job-options</a:t>
            </a:r>
            <a:endParaRPr lang="en-US" dirty="0"/>
          </a:p>
          <a:p>
            <a:r>
              <a:rPr lang="en-US" dirty="0"/>
              <a:t>Keep our cheat sheet handy when submitting jobs:</a:t>
            </a:r>
          </a:p>
          <a:p>
            <a:pPr lvl="1"/>
            <a:r>
              <a:rPr lang="en-US" dirty="0">
                <a:hlinkClick r:id="rId4"/>
              </a:rPr>
              <a:t>http://</a:t>
            </a:r>
            <a:r>
              <a:rPr lang="en-US" dirty="0" err="1">
                <a:hlinkClick r:id="rId4"/>
              </a:rPr>
              <a:t>scv.bu.edu</a:t>
            </a:r>
            <a:r>
              <a:rPr lang="en-US" dirty="0">
                <a:hlinkClick r:id="rId4"/>
              </a:rPr>
              <a:t>/documents/</a:t>
            </a:r>
            <a:r>
              <a:rPr lang="en-US" dirty="0" err="1">
                <a:hlinkClick r:id="rId4"/>
              </a:rPr>
              <a:t>SCC_CheatSheet.pdf</a:t>
            </a:r>
            <a:endParaRPr lang="en-US" dirty="0"/>
          </a:p>
        </p:txBody>
      </p:sp>
      <p:sp>
        <p:nvSpPr>
          <p:cNvPr id="4" name="Slide Number Placeholder 3">
            <a:extLst>
              <a:ext uri="{FF2B5EF4-FFF2-40B4-BE49-F238E27FC236}">
                <a16:creationId xmlns:a16="http://schemas.microsoft.com/office/drawing/2014/main" id="{B31FEBC9-85AB-FB8F-9734-A103827DFFD9}"/>
              </a:ext>
            </a:extLst>
          </p:cNvPr>
          <p:cNvSpPr>
            <a:spLocks noGrp="1"/>
          </p:cNvSpPr>
          <p:nvPr>
            <p:ph type="sldNum" sz="quarter" idx="12"/>
          </p:nvPr>
        </p:nvSpPr>
        <p:spPr/>
        <p:txBody>
          <a:bodyPr/>
          <a:lstStyle/>
          <a:p>
            <a:fld id="{F606742C-631A-CB4E-A490-45C4369C55E7}" type="slidenum">
              <a:rPr lang="en-US" smtClean="0"/>
              <a:t>92</a:t>
            </a:fld>
            <a:endParaRPr lang="en-US"/>
          </a:p>
        </p:txBody>
      </p:sp>
    </p:spTree>
    <p:extLst>
      <p:ext uri="{BB962C8B-B14F-4D97-AF65-F5344CB8AC3E}">
        <p14:creationId xmlns:p14="http://schemas.microsoft.com/office/powerpoint/2010/main" val="17238395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8571B-6FDA-3EF8-22D0-FECB98C3C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9B8E86-6942-DA3B-11AB-62F3BB4EE593}"/>
              </a:ext>
            </a:extLst>
          </p:cNvPr>
          <p:cNvSpPr>
            <a:spLocks noGrp="1"/>
          </p:cNvSpPr>
          <p:nvPr>
            <p:ph type="title"/>
          </p:nvPr>
        </p:nvSpPr>
        <p:spPr/>
        <p:txBody>
          <a:bodyPr/>
          <a:lstStyle/>
          <a:p>
            <a:r>
              <a:rPr lang="en-US" dirty="0"/>
              <a:t>SCC Basics – job submission</a:t>
            </a:r>
          </a:p>
        </p:txBody>
      </p:sp>
      <p:sp>
        <p:nvSpPr>
          <p:cNvPr id="4" name="Slide Number Placeholder 3">
            <a:extLst>
              <a:ext uri="{FF2B5EF4-FFF2-40B4-BE49-F238E27FC236}">
                <a16:creationId xmlns:a16="http://schemas.microsoft.com/office/drawing/2014/main" id="{5A991F87-B3EB-841E-75DA-469DF8273904}"/>
              </a:ext>
            </a:extLst>
          </p:cNvPr>
          <p:cNvSpPr>
            <a:spLocks noGrp="1"/>
          </p:cNvSpPr>
          <p:nvPr>
            <p:ph type="sldNum" sz="quarter" idx="12"/>
          </p:nvPr>
        </p:nvSpPr>
        <p:spPr/>
        <p:txBody>
          <a:bodyPr/>
          <a:lstStyle/>
          <a:p>
            <a:fld id="{F606742C-631A-CB4E-A490-45C4369C55E7}" type="slidenum">
              <a:rPr lang="en-US" smtClean="0"/>
              <a:t>93</a:t>
            </a:fld>
            <a:endParaRPr lang="en-US"/>
          </a:p>
        </p:txBody>
      </p:sp>
      <p:sp>
        <p:nvSpPr>
          <p:cNvPr id="3" name="Content Placeholder 2">
            <a:extLst>
              <a:ext uri="{FF2B5EF4-FFF2-40B4-BE49-F238E27FC236}">
                <a16:creationId xmlns:a16="http://schemas.microsoft.com/office/drawing/2014/main" id="{54F59373-109B-8DF3-E2FB-C26ADC53B971}"/>
              </a:ext>
            </a:extLst>
          </p:cNvPr>
          <p:cNvSpPr>
            <a:spLocks noGrp="1"/>
          </p:cNvSpPr>
          <p:nvPr>
            <p:ph idx="1"/>
          </p:nvPr>
        </p:nvSpPr>
        <p:spPr>
          <a:xfrm>
            <a:off x="838200" y="5784649"/>
            <a:ext cx="10124975" cy="936826"/>
          </a:xfrm>
        </p:spPr>
        <p:txBody>
          <a:bodyPr>
            <a:normAutofit/>
          </a:bodyPr>
          <a:lstStyle/>
          <a:p>
            <a:pPr marL="0" indent="0">
              <a:buNone/>
            </a:pPr>
            <a:r>
              <a:rPr lang="en-US" dirty="0"/>
              <a:t>We are now going to submit a job to the job scheduler. We submit jobs to the job scheduler using job scripts.</a:t>
            </a:r>
          </a:p>
        </p:txBody>
      </p:sp>
      <p:pic>
        <p:nvPicPr>
          <p:cNvPr id="5" name="Picture 4">
            <a:extLst>
              <a:ext uri="{FF2B5EF4-FFF2-40B4-BE49-F238E27FC236}">
                <a16:creationId xmlns:a16="http://schemas.microsoft.com/office/drawing/2014/main" id="{66D50AD4-29C8-7093-7E9B-21F4B9FEB744}"/>
              </a:ext>
            </a:extLst>
          </p:cNvPr>
          <p:cNvPicPr>
            <a:picLocks noChangeAspect="1"/>
          </p:cNvPicPr>
          <p:nvPr/>
        </p:nvPicPr>
        <p:blipFill>
          <a:blip r:embed="rId3"/>
          <a:stretch>
            <a:fillRect/>
          </a:stretch>
        </p:blipFill>
        <p:spPr>
          <a:xfrm>
            <a:off x="2209800" y="1646794"/>
            <a:ext cx="7772400" cy="3564412"/>
          </a:xfrm>
          <a:prstGeom prst="rect">
            <a:avLst/>
          </a:prstGeom>
        </p:spPr>
      </p:pic>
    </p:spTree>
    <p:extLst>
      <p:ext uri="{BB962C8B-B14F-4D97-AF65-F5344CB8AC3E}">
        <p14:creationId xmlns:p14="http://schemas.microsoft.com/office/powerpoint/2010/main" val="25342385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A36A3-65A6-012F-0DB5-6E429558F0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EA023A-020F-2833-5E75-C660D26CD4A5}"/>
              </a:ext>
            </a:extLst>
          </p:cNvPr>
          <p:cNvSpPr>
            <a:spLocks noGrp="1"/>
          </p:cNvSpPr>
          <p:nvPr>
            <p:ph type="title"/>
          </p:nvPr>
        </p:nvSpPr>
        <p:spPr/>
        <p:txBody>
          <a:bodyPr/>
          <a:lstStyle/>
          <a:p>
            <a:r>
              <a:rPr lang="en-US" dirty="0"/>
              <a:t>SCC Basics – job submission</a:t>
            </a:r>
          </a:p>
        </p:txBody>
      </p:sp>
      <p:sp>
        <p:nvSpPr>
          <p:cNvPr id="4" name="Slide Number Placeholder 3">
            <a:extLst>
              <a:ext uri="{FF2B5EF4-FFF2-40B4-BE49-F238E27FC236}">
                <a16:creationId xmlns:a16="http://schemas.microsoft.com/office/drawing/2014/main" id="{42A28BD3-65EC-CD37-2C40-72D5D8D343C6}"/>
              </a:ext>
            </a:extLst>
          </p:cNvPr>
          <p:cNvSpPr>
            <a:spLocks noGrp="1"/>
          </p:cNvSpPr>
          <p:nvPr>
            <p:ph type="sldNum" sz="quarter" idx="12"/>
          </p:nvPr>
        </p:nvSpPr>
        <p:spPr/>
        <p:txBody>
          <a:bodyPr/>
          <a:lstStyle/>
          <a:p>
            <a:fld id="{F606742C-631A-CB4E-A490-45C4369C55E7}" type="slidenum">
              <a:rPr lang="en-US" smtClean="0"/>
              <a:t>94</a:t>
            </a:fld>
            <a:endParaRPr lang="en-US"/>
          </a:p>
        </p:txBody>
      </p:sp>
      <p:sp>
        <p:nvSpPr>
          <p:cNvPr id="3" name="Content Placeholder 2">
            <a:extLst>
              <a:ext uri="{FF2B5EF4-FFF2-40B4-BE49-F238E27FC236}">
                <a16:creationId xmlns:a16="http://schemas.microsoft.com/office/drawing/2014/main" id="{274B9900-C00C-A31F-742B-F06A69433333}"/>
              </a:ext>
            </a:extLst>
          </p:cNvPr>
          <p:cNvSpPr>
            <a:spLocks noGrp="1"/>
          </p:cNvSpPr>
          <p:nvPr>
            <p:ph idx="1"/>
          </p:nvPr>
        </p:nvSpPr>
        <p:spPr>
          <a:xfrm>
            <a:off x="838200" y="5784649"/>
            <a:ext cx="10124975" cy="936826"/>
          </a:xfrm>
        </p:spPr>
        <p:txBody>
          <a:bodyPr>
            <a:normAutofit/>
          </a:bodyPr>
          <a:lstStyle/>
          <a:p>
            <a:pPr marL="0" indent="0">
              <a:buNone/>
            </a:pPr>
            <a:r>
              <a:rPr lang="en-US" dirty="0"/>
              <a:t>An example job script has been written for you. Open this script up using a text editor and we will edit it to work for you.</a:t>
            </a:r>
          </a:p>
        </p:txBody>
      </p:sp>
      <p:pic>
        <p:nvPicPr>
          <p:cNvPr id="7" name="Picture 6">
            <a:extLst>
              <a:ext uri="{FF2B5EF4-FFF2-40B4-BE49-F238E27FC236}">
                <a16:creationId xmlns:a16="http://schemas.microsoft.com/office/drawing/2014/main" id="{7FC1AD46-FCD2-0C7E-49FC-BE02F24FD47B}"/>
              </a:ext>
            </a:extLst>
          </p:cNvPr>
          <p:cNvPicPr>
            <a:picLocks noChangeAspect="1"/>
          </p:cNvPicPr>
          <p:nvPr/>
        </p:nvPicPr>
        <p:blipFill>
          <a:blip r:embed="rId3"/>
          <a:stretch>
            <a:fillRect/>
          </a:stretch>
        </p:blipFill>
        <p:spPr>
          <a:xfrm>
            <a:off x="2209800" y="1646794"/>
            <a:ext cx="7772400" cy="3564412"/>
          </a:xfrm>
          <a:prstGeom prst="rect">
            <a:avLst/>
          </a:prstGeom>
        </p:spPr>
      </p:pic>
    </p:spTree>
    <p:extLst>
      <p:ext uri="{BB962C8B-B14F-4D97-AF65-F5344CB8AC3E}">
        <p14:creationId xmlns:p14="http://schemas.microsoft.com/office/powerpoint/2010/main" val="26646977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A13F8-D653-71AE-7221-537CCD285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50070-0CCD-0A9C-B388-68AC84201DAE}"/>
              </a:ext>
            </a:extLst>
          </p:cNvPr>
          <p:cNvSpPr>
            <a:spLocks noGrp="1"/>
          </p:cNvSpPr>
          <p:nvPr>
            <p:ph type="title"/>
          </p:nvPr>
        </p:nvSpPr>
        <p:spPr/>
        <p:txBody>
          <a:bodyPr/>
          <a:lstStyle/>
          <a:p>
            <a:r>
              <a:rPr lang="en-US" dirty="0"/>
              <a:t>SCC Basics – job submission</a:t>
            </a:r>
          </a:p>
        </p:txBody>
      </p:sp>
      <p:sp>
        <p:nvSpPr>
          <p:cNvPr id="4" name="Slide Number Placeholder 3">
            <a:extLst>
              <a:ext uri="{FF2B5EF4-FFF2-40B4-BE49-F238E27FC236}">
                <a16:creationId xmlns:a16="http://schemas.microsoft.com/office/drawing/2014/main" id="{0D5DF8E9-DA86-280B-2BAE-7B01A1683079}"/>
              </a:ext>
            </a:extLst>
          </p:cNvPr>
          <p:cNvSpPr>
            <a:spLocks noGrp="1"/>
          </p:cNvSpPr>
          <p:nvPr>
            <p:ph type="sldNum" sz="quarter" idx="12"/>
          </p:nvPr>
        </p:nvSpPr>
        <p:spPr/>
        <p:txBody>
          <a:bodyPr/>
          <a:lstStyle/>
          <a:p>
            <a:fld id="{F606742C-631A-CB4E-A490-45C4369C55E7}" type="slidenum">
              <a:rPr lang="en-US" smtClean="0"/>
              <a:t>95</a:t>
            </a:fld>
            <a:endParaRPr lang="en-US"/>
          </a:p>
        </p:txBody>
      </p:sp>
      <p:sp>
        <p:nvSpPr>
          <p:cNvPr id="3" name="Content Placeholder 2">
            <a:extLst>
              <a:ext uri="{FF2B5EF4-FFF2-40B4-BE49-F238E27FC236}">
                <a16:creationId xmlns:a16="http://schemas.microsoft.com/office/drawing/2014/main" id="{AABC86FF-F361-2C62-2013-4509348791F3}"/>
              </a:ext>
            </a:extLst>
          </p:cNvPr>
          <p:cNvSpPr>
            <a:spLocks noGrp="1"/>
          </p:cNvSpPr>
          <p:nvPr>
            <p:ph idx="1"/>
          </p:nvPr>
        </p:nvSpPr>
        <p:spPr>
          <a:xfrm>
            <a:off x="838200" y="5784649"/>
            <a:ext cx="10124975" cy="936826"/>
          </a:xfrm>
        </p:spPr>
        <p:txBody>
          <a:bodyPr>
            <a:normAutofit/>
          </a:bodyPr>
          <a:lstStyle/>
          <a:p>
            <a:pPr marL="0" indent="0">
              <a:buNone/>
            </a:pPr>
            <a:r>
              <a:rPr lang="en-US" b="1" dirty="0"/>
              <a:t>EXERCISE</a:t>
            </a:r>
            <a:r>
              <a:rPr lang="en-US" dirty="0"/>
              <a:t>: follow the steps above to open the example job submission script in the text editor sublime.</a:t>
            </a:r>
          </a:p>
        </p:txBody>
      </p:sp>
      <p:pic>
        <p:nvPicPr>
          <p:cNvPr id="5" name="Picture 4">
            <a:extLst>
              <a:ext uri="{FF2B5EF4-FFF2-40B4-BE49-F238E27FC236}">
                <a16:creationId xmlns:a16="http://schemas.microsoft.com/office/drawing/2014/main" id="{6F21A203-FAEA-2EFF-E63B-20C94F579F15}"/>
              </a:ext>
            </a:extLst>
          </p:cNvPr>
          <p:cNvPicPr>
            <a:picLocks noChangeAspect="1"/>
          </p:cNvPicPr>
          <p:nvPr/>
        </p:nvPicPr>
        <p:blipFill>
          <a:blip r:embed="rId3"/>
          <a:stretch>
            <a:fillRect/>
          </a:stretch>
        </p:blipFill>
        <p:spPr>
          <a:xfrm>
            <a:off x="2209800" y="1646794"/>
            <a:ext cx="7772400" cy="3564412"/>
          </a:xfrm>
          <a:prstGeom prst="rect">
            <a:avLst/>
          </a:prstGeom>
        </p:spPr>
      </p:pic>
    </p:spTree>
    <p:extLst>
      <p:ext uri="{BB962C8B-B14F-4D97-AF65-F5344CB8AC3E}">
        <p14:creationId xmlns:p14="http://schemas.microsoft.com/office/powerpoint/2010/main" val="23732973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13F3D-2641-1379-56BD-C42F054B7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B755B-E8D5-7033-EB6C-50D54A237B9D}"/>
              </a:ext>
            </a:extLst>
          </p:cNvPr>
          <p:cNvSpPr>
            <a:spLocks noGrp="1"/>
          </p:cNvSpPr>
          <p:nvPr>
            <p:ph type="title"/>
          </p:nvPr>
        </p:nvSpPr>
        <p:spPr/>
        <p:txBody>
          <a:bodyPr/>
          <a:lstStyle/>
          <a:p>
            <a:r>
              <a:rPr lang="en-US" dirty="0"/>
              <a:t>SCC Basics – job submission</a:t>
            </a:r>
          </a:p>
        </p:txBody>
      </p:sp>
      <p:sp>
        <p:nvSpPr>
          <p:cNvPr id="4" name="Slide Number Placeholder 3">
            <a:extLst>
              <a:ext uri="{FF2B5EF4-FFF2-40B4-BE49-F238E27FC236}">
                <a16:creationId xmlns:a16="http://schemas.microsoft.com/office/drawing/2014/main" id="{B7ABFF64-9CE1-CC35-9415-7A478076B6D3}"/>
              </a:ext>
            </a:extLst>
          </p:cNvPr>
          <p:cNvSpPr>
            <a:spLocks noGrp="1"/>
          </p:cNvSpPr>
          <p:nvPr>
            <p:ph type="sldNum" sz="quarter" idx="12"/>
          </p:nvPr>
        </p:nvSpPr>
        <p:spPr/>
        <p:txBody>
          <a:bodyPr/>
          <a:lstStyle/>
          <a:p>
            <a:fld id="{F606742C-631A-CB4E-A490-45C4369C55E7}" type="slidenum">
              <a:rPr lang="en-US" smtClean="0"/>
              <a:t>96</a:t>
            </a:fld>
            <a:endParaRPr lang="en-US"/>
          </a:p>
        </p:txBody>
      </p:sp>
      <p:sp>
        <p:nvSpPr>
          <p:cNvPr id="3" name="Content Placeholder 2">
            <a:extLst>
              <a:ext uri="{FF2B5EF4-FFF2-40B4-BE49-F238E27FC236}">
                <a16:creationId xmlns:a16="http://schemas.microsoft.com/office/drawing/2014/main" id="{52808398-B955-9617-C0B0-63D47C994323}"/>
              </a:ext>
            </a:extLst>
          </p:cNvPr>
          <p:cNvSpPr>
            <a:spLocks noGrp="1"/>
          </p:cNvSpPr>
          <p:nvPr>
            <p:ph idx="1"/>
          </p:nvPr>
        </p:nvSpPr>
        <p:spPr>
          <a:xfrm>
            <a:off x="838200" y="5784649"/>
            <a:ext cx="10124975" cy="936826"/>
          </a:xfrm>
        </p:spPr>
        <p:txBody>
          <a:bodyPr>
            <a:normAutofit fontScale="85000" lnSpcReduction="20000"/>
          </a:bodyPr>
          <a:lstStyle/>
          <a:p>
            <a:pPr marL="0" indent="0">
              <a:buNone/>
            </a:pPr>
            <a:r>
              <a:rPr lang="en-US" dirty="0"/>
              <a:t>Once you have properly edited your job script you can submit it to the job scheduler using the command “</a:t>
            </a:r>
            <a:r>
              <a:rPr lang="en-US" dirty="0" err="1"/>
              <a:t>qsub</a:t>
            </a:r>
            <a:r>
              <a:rPr lang="en-US" dirty="0"/>
              <a:t>” with the path to your job script as the input argument.</a:t>
            </a:r>
          </a:p>
        </p:txBody>
      </p:sp>
      <p:pic>
        <p:nvPicPr>
          <p:cNvPr id="7" name="Picture 6" descr="A screenshot of a computer&#10;&#10;AI-generated content may be incorrect.">
            <a:extLst>
              <a:ext uri="{FF2B5EF4-FFF2-40B4-BE49-F238E27FC236}">
                <a16:creationId xmlns:a16="http://schemas.microsoft.com/office/drawing/2014/main" id="{2D2A8BCB-6682-DE99-EE68-F52472C16345}"/>
              </a:ext>
            </a:extLst>
          </p:cNvPr>
          <p:cNvPicPr>
            <a:picLocks noChangeAspect="1"/>
          </p:cNvPicPr>
          <p:nvPr/>
        </p:nvPicPr>
        <p:blipFill>
          <a:blip r:embed="rId2"/>
          <a:stretch>
            <a:fillRect/>
          </a:stretch>
        </p:blipFill>
        <p:spPr>
          <a:xfrm>
            <a:off x="1757830" y="1903733"/>
            <a:ext cx="8676339" cy="3050534"/>
          </a:xfrm>
          <a:prstGeom prst="rect">
            <a:avLst/>
          </a:prstGeom>
        </p:spPr>
      </p:pic>
    </p:spTree>
    <p:extLst>
      <p:ext uri="{BB962C8B-B14F-4D97-AF65-F5344CB8AC3E}">
        <p14:creationId xmlns:p14="http://schemas.microsoft.com/office/powerpoint/2010/main" val="30538144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FDEF0-3862-E5AA-82CF-687FA61D96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CBC28-3140-DBE9-2A5E-10026A421532}"/>
              </a:ext>
            </a:extLst>
          </p:cNvPr>
          <p:cNvSpPr>
            <a:spLocks noGrp="1"/>
          </p:cNvSpPr>
          <p:nvPr>
            <p:ph type="title"/>
          </p:nvPr>
        </p:nvSpPr>
        <p:spPr/>
        <p:txBody>
          <a:bodyPr/>
          <a:lstStyle/>
          <a:p>
            <a:r>
              <a:rPr lang="en-US" dirty="0"/>
              <a:t>SCC Basics – job submission</a:t>
            </a:r>
          </a:p>
        </p:txBody>
      </p:sp>
      <p:sp>
        <p:nvSpPr>
          <p:cNvPr id="4" name="Slide Number Placeholder 3">
            <a:extLst>
              <a:ext uri="{FF2B5EF4-FFF2-40B4-BE49-F238E27FC236}">
                <a16:creationId xmlns:a16="http://schemas.microsoft.com/office/drawing/2014/main" id="{A376D240-4C64-B0AF-6DFD-9686FCF1DA75}"/>
              </a:ext>
            </a:extLst>
          </p:cNvPr>
          <p:cNvSpPr>
            <a:spLocks noGrp="1"/>
          </p:cNvSpPr>
          <p:nvPr>
            <p:ph type="sldNum" sz="quarter" idx="12"/>
          </p:nvPr>
        </p:nvSpPr>
        <p:spPr/>
        <p:txBody>
          <a:bodyPr/>
          <a:lstStyle/>
          <a:p>
            <a:fld id="{F606742C-631A-CB4E-A490-45C4369C55E7}" type="slidenum">
              <a:rPr lang="en-US" smtClean="0"/>
              <a:t>97</a:t>
            </a:fld>
            <a:endParaRPr lang="en-US"/>
          </a:p>
        </p:txBody>
      </p:sp>
      <p:sp>
        <p:nvSpPr>
          <p:cNvPr id="3" name="Content Placeholder 2">
            <a:extLst>
              <a:ext uri="{FF2B5EF4-FFF2-40B4-BE49-F238E27FC236}">
                <a16:creationId xmlns:a16="http://schemas.microsoft.com/office/drawing/2014/main" id="{12392B1B-3FF5-A807-2765-7766D56BF74E}"/>
              </a:ext>
            </a:extLst>
          </p:cNvPr>
          <p:cNvSpPr>
            <a:spLocks noGrp="1"/>
          </p:cNvSpPr>
          <p:nvPr>
            <p:ph idx="1"/>
          </p:nvPr>
        </p:nvSpPr>
        <p:spPr>
          <a:xfrm>
            <a:off x="838200" y="5784649"/>
            <a:ext cx="10124975" cy="936826"/>
          </a:xfrm>
        </p:spPr>
        <p:txBody>
          <a:bodyPr>
            <a:normAutofit/>
          </a:bodyPr>
          <a:lstStyle/>
          <a:p>
            <a:pPr marL="0" indent="0">
              <a:buNone/>
            </a:pPr>
            <a:r>
              <a:rPr lang="en-US" dirty="0"/>
              <a:t>You can check the status of your job using the command “</a:t>
            </a:r>
            <a:r>
              <a:rPr lang="en-US" dirty="0" err="1"/>
              <a:t>qstat</a:t>
            </a:r>
            <a:r>
              <a:rPr lang="en-US" dirty="0"/>
              <a:t> –u USERNAME”. Try it out.</a:t>
            </a:r>
          </a:p>
        </p:txBody>
      </p:sp>
      <p:pic>
        <p:nvPicPr>
          <p:cNvPr id="7" name="Picture 6" descr="A screenshot of a computer&#10;&#10;AI-generated content may be incorrect.">
            <a:extLst>
              <a:ext uri="{FF2B5EF4-FFF2-40B4-BE49-F238E27FC236}">
                <a16:creationId xmlns:a16="http://schemas.microsoft.com/office/drawing/2014/main" id="{DED7D4EC-858C-9928-AA77-8C39BAC8C189}"/>
              </a:ext>
            </a:extLst>
          </p:cNvPr>
          <p:cNvPicPr>
            <a:picLocks noChangeAspect="1"/>
          </p:cNvPicPr>
          <p:nvPr/>
        </p:nvPicPr>
        <p:blipFill>
          <a:blip r:embed="rId2"/>
          <a:stretch>
            <a:fillRect/>
          </a:stretch>
        </p:blipFill>
        <p:spPr>
          <a:xfrm>
            <a:off x="655658" y="2148919"/>
            <a:ext cx="10880684" cy="2560161"/>
          </a:xfrm>
          <a:prstGeom prst="rect">
            <a:avLst/>
          </a:prstGeom>
        </p:spPr>
      </p:pic>
    </p:spTree>
    <p:extLst>
      <p:ext uri="{BB962C8B-B14F-4D97-AF65-F5344CB8AC3E}">
        <p14:creationId xmlns:p14="http://schemas.microsoft.com/office/powerpoint/2010/main" val="27013196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AF59B-6436-61D8-2F6C-F622593FA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B7D35C-2057-E0DD-3CA2-83F27AC15288}"/>
              </a:ext>
            </a:extLst>
          </p:cNvPr>
          <p:cNvSpPr>
            <a:spLocks noGrp="1"/>
          </p:cNvSpPr>
          <p:nvPr>
            <p:ph type="title"/>
          </p:nvPr>
        </p:nvSpPr>
        <p:spPr/>
        <p:txBody>
          <a:bodyPr/>
          <a:lstStyle/>
          <a:p>
            <a:r>
              <a:rPr lang="en-US" dirty="0"/>
              <a:t>SCC Basics – job submission</a:t>
            </a:r>
          </a:p>
        </p:txBody>
      </p:sp>
      <p:sp>
        <p:nvSpPr>
          <p:cNvPr id="4" name="Slide Number Placeholder 3">
            <a:extLst>
              <a:ext uri="{FF2B5EF4-FFF2-40B4-BE49-F238E27FC236}">
                <a16:creationId xmlns:a16="http://schemas.microsoft.com/office/drawing/2014/main" id="{973DF009-F80D-8D6C-F55D-95171C20AA8B}"/>
              </a:ext>
            </a:extLst>
          </p:cNvPr>
          <p:cNvSpPr>
            <a:spLocks noGrp="1"/>
          </p:cNvSpPr>
          <p:nvPr>
            <p:ph type="sldNum" sz="quarter" idx="12"/>
          </p:nvPr>
        </p:nvSpPr>
        <p:spPr/>
        <p:txBody>
          <a:bodyPr/>
          <a:lstStyle/>
          <a:p>
            <a:fld id="{F606742C-631A-CB4E-A490-45C4369C55E7}" type="slidenum">
              <a:rPr lang="en-US" smtClean="0"/>
              <a:t>98</a:t>
            </a:fld>
            <a:endParaRPr lang="en-US"/>
          </a:p>
        </p:txBody>
      </p:sp>
      <p:sp>
        <p:nvSpPr>
          <p:cNvPr id="3" name="Content Placeholder 2">
            <a:extLst>
              <a:ext uri="{FF2B5EF4-FFF2-40B4-BE49-F238E27FC236}">
                <a16:creationId xmlns:a16="http://schemas.microsoft.com/office/drawing/2014/main" id="{0A96F89A-0805-3798-E946-89C2326459F7}"/>
              </a:ext>
            </a:extLst>
          </p:cNvPr>
          <p:cNvSpPr>
            <a:spLocks noGrp="1"/>
          </p:cNvSpPr>
          <p:nvPr>
            <p:ph idx="1"/>
          </p:nvPr>
        </p:nvSpPr>
        <p:spPr>
          <a:xfrm>
            <a:off x="838200" y="5784649"/>
            <a:ext cx="10124975" cy="936826"/>
          </a:xfrm>
        </p:spPr>
        <p:txBody>
          <a:bodyPr>
            <a:normAutofit fontScale="85000" lnSpcReduction="20000"/>
          </a:bodyPr>
          <a:lstStyle/>
          <a:p>
            <a:pPr marL="0" indent="0">
              <a:buNone/>
            </a:pPr>
            <a:r>
              <a:rPr lang="en-US" dirty="0"/>
              <a:t>This job should take few hours to run. You will receive an email from </a:t>
            </a:r>
            <a:r>
              <a:rPr lang="en-US" dirty="0">
                <a:hlinkClick r:id="rId2"/>
              </a:rPr>
              <a:t>nobody@scc.bu.edu</a:t>
            </a:r>
            <a:r>
              <a:rPr lang="en-US" dirty="0"/>
              <a:t> telling you that your job completed (or encountered an error).</a:t>
            </a:r>
          </a:p>
        </p:txBody>
      </p:sp>
      <p:pic>
        <p:nvPicPr>
          <p:cNvPr id="5" name="Picture 4" descr="A screenshot of a computer&#10;&#10;AI-generated content may be incorrect.">
            <a:extLst>
              <a:ext uri="{FF2B5EF4-FFF2-40B4-BE49-F238E27FC236}">
                <a16:creationId xmlns:a16="http://schemas.microsoft.com/office/drawing/2014/main" id="{89724401-BAF4-0FA6-4AC5-98AA2475C77A}"/>
              </a:ext>
            </a:extLst>
          </p:cNvPr>
          <p:cNvPicPr>
            <a:picLocks noChangeAspect="1"/>
          </p:cNvPicPr>
          <p:nvPr/>
        </p:nvPicPr>
        <p:blipFill>
          <a:blip r:embed="rId3"/>
          <a:stretch>
            <a:fillRect/>
          </a:stretch>
        </p:blipFill>
        <p:spPr>
          <a:xfrm>
            <a:off x="655658" y="2148919"/>
            <a:ext cx="10880684" cy="2560161"/>
          </a:xfrm>
          <a:prstGeom prst="rect">
            <a:avLst/>
          </a:prstGeom>
        </p:spPr>
      </p:pic>
    </p:spTree>
    <p:extLst>
      <p:ext uri="{BB962C8B-B14F-4D97-AF65-F5344CB8AC3E}">
        <p14:creationId xmlns:p14="http://schemas.microsoft.com/office/powerpoint/2010/main" val="42466475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A81C2-45C6-34C9-54AC-39AF36396B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09E9A-4343-E8D8-22C5-C3EA16307FB0}"/>
              </a:ext>
            </a:extLst>
          </p:cNvPr>
          <p:cNvSpPr>
            <a:spLocks noGrp="1"/>
          </p:cNvSpPr>
          <p:nvPr>
            <p:ph type="title"/>
          </p:nvPr>
        </p:nvSpPr>
        <p:spPr/>
        <p:txBody>
          <a:bodyPr/>
          <a:lstStyle/>
          <a:p>
            <a:pPr algn="ctr"/>
            <a:r>
              <a:rPr lang="en-US" dirty="0"/>
              <a:t>Workshop Overview</a:t>
            </a:r>
          </a:p>
        </p:txBody>
      </p:sp>
      <p:sp>
        <p:nvSpPr>
          <p:cNvPr id="5" name="Slide Number Placeholder 4">
            <a:extLst>
              <a:ext uri="{FF2B5EF4-FFF2-40B4-BE49-F238E27FC236}">
                <a16:creationId xmlns:a16="http://schemas.microsoft.com/office/drawing/2014/main" id="{2347CA80-DBA5-8B6F-8F03-6115F61C9069}"/>
              </a:ext>
            </a:extLst>
          </p:cNvPr>
          <p:cNvSpPr>
            <a:spLocks noGrp="1"/>
          </p:cNvSpPr>
          <p:nvPr>
            <p:ph type="sldNum" sz="quarter" idx="12"/>
          </p:nvPr>
        </p:nvSpPr>
        <p:spPr/>
        <p:txBody>
          <a:bodyPr/>
          <a:lstStyle/>
          <a:p>
            <a:fld id="{F606742C-631A-CB4E-A490-45C4369C55E7}" type="slidenum">
              <a:rPr lang="en-US" smtClean="0"/>
              <a:t>99</a:t>
            </a:fld>
            <a:endParaRPr lang="en-US"/>
          </a:p>
        </p:txBody>
      </p:sp>
      <p:sp>
        <p:nvSpPr>
          <p:cNvPr id="7" name="Content Placeholder 2">
            <a:extLst>
              <a:ext uri="{FF2B5EF4-FFF2-40B4-BE49-F238E27FC236}">
                <a16:creationId xmlns:a16="http://schemas.microsoft.com/office/drawing/2014/main" id="{C6189D25-9CA6-0283-DB87-EFFE63272807}"/>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on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F40D8822-4F59-AA27-4D4D-8FAFEF65BD69}"/>
              </a:ext>
            </a:extLst>
          </p:cNvPr>
          <p:cNvSpPr/>
          <p:nvPr/>
        </p:nvSpPr>
        <p:spPr>
          <a:xfrm>
            <a:off x="566057" y="1240051"/>
            <a:ext cx="7785463" cy="413712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56A737A-0C59-9796-C42F-3A514AD7298B}"/>
              </a:ext>
            </a:extLst>
          </p:cNvPr>
          <p:cNvSpPr/>
          <p:nvPr/>
        </p:nvSpPr>
        <p:spPr>
          <a:xfrm>
            <a:off x="566057" y="5717540"/>
            <a:ext cx="7785463" cy="378460"/>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600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28507-49D9-E9D7-41D7-13780C3E017D}"/>
              </a:ext>
            </a:extLst>
          </p:cNvPr>
          <p:cNvSpPr>
            <a:spLocks noGrp="1"/>
          </p:cNvSpPr>
          <p:nvPr>
            <p:ph type="title"/>
          </p:nvPr>
        </p:nvSpPr>
        <p:spPr/>
        <p:txBody>
          <a:bodyPr/>
          <a:lstStyle/>
          <a:p>
            <a:r>
              <a:rPr lang="en-US" dirty="0"/>
              <a:t>File Transfer on the SCC</a:t>
            </a:r>
          </a:p>
        </p:txBody>
      </p:sp>
      <p:sp>
        <p:nvSpPr>
          <p:cNvPr id="3" name="Content Placeholder 2">
            <a:extLst>
              <a:ext uri="{FF2B5EF4-FFF2-40B4-BE49-F238E27FC236}">
                <a16:creationId xmlns:a16="http://schemas.microsoft.com/office/drawing/2014/main" id="{97DF4046-6B2A-B4BB-4BCD-ED1DD775FDED}"/>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2DF68B99-2132-467D-5F16-9A9E9787A568}"/>
              </a:ext>
            </a:extLst>
          </p:cNvPr>
          <p:cNvSpPr>
            <a:spLocks noGrp="1"/>
          </p:cNvSpPr>
          <p:nvPr>
            <p:ph type="sldNum" sz="quarter" idx="12"/>
          </p:nvPr>
        </p:nvSpPr>
        <p:spPr/>
        <p:txBody>
          <a:bodyPr/>
          <a:lstStyle/>
          <a:p>
            <a:fld id="{F606742C-631A-CB4E-A490-45C4369C55E7}" type="slidenum">
              <a:rPr lang="en-US" smtClean="0"/>
              <a:t>100</a:t>
            </a:fld>
            <a:endParaRPr lang="en-US"/>
          </a:p>
        </p:txBody>
      </p:sp>
    </p:spTree>
    <p:extLst>
      <p:ext uri="{BB962C8B-B14F-4D97-AF65-F5344CB8AC3E}">
        <p14:creationId xmlns:p14="http://schemas.microsoft.com/office/powerpoint/2010/main" val="20090939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E8941-CA79-A30B-FD0E-C9B896AD9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1F3BAF-655B-CAFE-9809-EFDCD8D8FB3E}"/>
              </a:ext>
            </a:extLst>
          </p:cNvPr>
          <p:cNvSpPr>
            <a:spLocks noGrp="1"/>
          </p:cNvSpPr>
          <p:nvPr>
            <p:ph type="title"/>
          </p:nvPr>
        </p:nvSpPr>
        <p:spPr/>
        <p:txBody>
          <a:bodyPr/>
          <a:lstStyle/>
          <a:p>
            <a:pPr algn="ctr"/>
            <a:r>
              <a:rPr lang="en-US" dirty="0"/>
              <a:t>Workshop Overview</a:t>
            </a:r>
          </a:p>
        </p:txBody>
      </p:sp>
      <p:sp>
        <p:nvSpPr>
          <p:cNvPr id="5" name="Slide Number Placeholder 4">
            <a:extLst>
              <a:ext uri="{FF2B5EF4-FFF2-40B4-BE49-F238E27FC236}">
                <a16:creationId xmlns:a16="http://schemas.microsoft.com/office/drawing/2014/main" id="{1677C6BE-B6EE-B0BB-040B-33C09EF76842}"/>
              </a:ext>
            </a:extLst>
          </p:cNvPr>
          <p:cNvSpPr>
            <a:spLocks noGrp="1"/>
          </p:cNvSpPr>
          <p:nvPr>
            <p:ph type="sldNum" sz="quarter" idx="12"/>
          </p:nvPr>
        </p:nvSpPr>
        <p:spPr/>
        <p:txBody>
          <a:bodyPr/>
          <a:lstStyle/>
          <a:p>
            <a:fld id="{F606742C-631A-CB4E-A490-45C4369C55E7}" type="slidenum">
              <a:rPr lang="en-US" smtClean="0"/>
              <a:t>101</a:t>
            </a:fld>
            <a:endParaRPr lang="en-US"/>
          </a:p>
        </p:txBody>
      </p:sp>
      <p:sp>
        <p:nvSpPr>
          <p:cNvPr id="7" name="Content Placeholder 2">
            <a:extLst>
              <a:ext uri="{FF2B5EF4-FFF2-40B4-BE49-F238E27FC236}">
                <a16:creationId xmlns:a16="http://schemas.microsoft.com/office/drawing/2014/main" id="{1570A17F-69F9-63EF-1E40-7B4E31CF009E}"/>
              </a:ext>
            </a:extLst>
          </p:cNvPr>
          <p:cNvSpPr>
            <a:spLocks noGrp="1"/>
          </p:cNvSpPr>
          <p:nvPr>
            <p:ph idx="1"/>
          </p:nvPr>
        </p:nvSpPr>
        <p:spPr>
          <a:xfrm>
            <a:off x="838200" y="1690688"/>
            <a:ext cx="10515600" cy="4486275"/>
          </a:xfrm>
        </p:spPr>
        <p:txBody>
          <a:bodyPr>
            <a:normAutofit fontScale="700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on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2202B7FE-E26C-9E3C-82F2-987D07601228}"/>
              </a:ext>
            </a:extLst>
          </p:cNvPr>
          <p:cNvSpPr/>
          <p:nvPr/>
        </p:nvSpPr>
        <p:spPr>
          <a:xfrm>
            <a:off x="566057" y="1313202"/>
            <a:ext cx="7785463" cy="4404338"/>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917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036EE3-209F-3808-347E-9E877A567D03}"/>
              </a:ext>
            </a:extLst>
          </p:cNvPr>
          <p:cNvSpPr>
            <a:spLocks noGrp="1"/>
          </p:cNvSpPr>
          <p:nvPr>
            <p:ph type="sldNum" sz="quarter" idx="12"/>
          </p:nvPr>
        </p:nvSpPr>
        <p:spPr/>
        <p:txBody>
          <a:bodyPr/>
          <a:lstStyle/>
          <a:p>
            <a:fld id="{F606742C-631A-CB4E-A490-45C4369C55E7}" type="slidenum">
              <a:rPr lang="en-US" smtClean="0"/>
              <a:t>102</a:t>
            </a:fld>
            <a:endParaRPr lang="en-US"/>
          </a:p>
        </p:txBody>
      </p:sp>
      <p:sp>
        <p:nvSpPr>
          <p:cNvPr id="11" name="Content Placeholder 2">
            <a:extLst>
              <a:ext uri="{FF2B5EF4-FFF2-40B4-BE49-F238E27FC236}">
                <a16:creationId xmlns:a16="http://schemas.microsoft.com/office/drawing/2014/main" id="{CA8B8429-A020-B3D6-79DB-E412B0F5DEC7}"/>
              </a:ext>
            </a:extLst>
          </p:cNvPr>
          <p:cNvSpPr txBox="1">
            <a:spLocks/>
          </p:cNvSpPr>
          <p:nvPr/>
        </p:nvSpPr>
        <p:spPr>
          <a:xfrm>
            <a:off x="838200" y="5784649"/>
            <a:ext cx="10124975" cy="9368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Load the </a:t>
            </a:r>
            <a:r>
              <a:rPr lang="en-US" dirty="0" err="1"/>
              <a:t>yaxil</a:t>
            </a:r>
            <a:r>
              <a:rPr lang="en-US" dirty="0"/>
              <a:t> module</a:t>
            </a:r>
          </a:p>
        </p:txBody>
      </p:sp>
      <p:pic>
        <p:nvPicPr>
          <p:cNvPr id="13" name="Picture 12">
            <a:extLst>
              <a:ext uri="{FF2B5EF4-FFF2-40B4-BE49-F238E27FC236}">
                <a16:creationId xmlns:a16="http://schemas.microsoft.com/office/drawing/2014/main" id="{DEB8C863-7624-6F9B-597E-3DD3C27BADA3}"/>
              </a:ext>
            </a:extLst>
          </p:cNvPr>
          <p:cNvPicPr>
            <a:picLocks noChangeAspect="1"/>
          </p:cNvPicPr>
          <p:nvPr/>
        </p:nvPicPr>
        <p:blipFill>
          <a:blip r:embed="rId3"/>
          <a:stretch>
            <a:fillRect/>
          </a:stretch>
        </p:blipFill>
        <p:spPr>
          <a:xfrm>
            <a:off x="2209800" y="273341"/>
            <a:ext cx="7772400" cy="5225458"/>
          </a:xfrm>
          <a:prstGeom prst="rect">
            <a:avLst/>
          </a:prstGeom>
        </p:spPr>
      </p:pic>
    </p:spTree>
    <p:extLst>
      <p:ext uri="{BB962C8B-B14F-4D97-AF65-F5344CB8AC3E}">
        <p14:creationId xmlns:p14="http://schemas.microsoft.com/office/powerpoint/2010/main" val="13387235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5D8E8-F34E-50C2-0F98-DEBB1E48F54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DEE383-BA3F-8164-AA0C-4AC9D4DD63FD}"/>
              </a:ext>
            </a:extLst>
          </p:cNvPr>
          <p:cNvSpPr>
            <a:spLocks noGrp="1"/>
          </p:cNvSpPr>
          <p:nvPr>
            <p:ph type="sldNum" sz="quarter" idx="12"/>
          </p:nvPr>
        </p:nvSpPr>
        <p:spPr/>
        <p:txBody>
          <a:bodyPr/>
          <a:lstStyle/>
          <a:p>
            <a:fld id="{F606742C-631A-CB4E-A490-45C4369C55E7}" type="slidenum">
              <a:rPr lang="en-US" smtClean="0"/>
              <a:t>103</a:t>
            </a:fld>
            <a:endParaRPr lang="en-US"/>
          </a:p>
        </p:txBody>
      </p:sp>
      <p:sp>
        <p:nvSpPr>
          <p:cNvPr id="11" name="Content Placeholder 2">
            <a:extLst>
              <a:ext uri="{FF2B5EF4-FFF2-40B4-BE49-F238E27FC236}">
                <a16:creationId xmlns:a16="http://schemas.microsoft.com/office/drawing/2014/main" id="{9A30D85E-F173-F407-405F-45D8DC84C74C}"/>
              </a:ext>
            </a:extLst>
          </p:cNvPr>
          <p:cNvSpPr txBox="1">
            <a:spLocks/>
          </p:cNvSpPr>
          <p:nvPr/>
        </p:nvSpPr>
        <p:spPr>
          <a:xfrm>
            <a:off x="838200" y="5784649"/>
            <a:ext cx="10124975" cy="9368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You only need to do this once. Set up an “auth” file. This allows you to automatically sign in to XNAT.</a:t>
            </a:r>
          </a:p>
        </p:txBody>
      </p:sp>
      <p:pic>
        <p:nvPicPr>
          <p:cNvPr id="3" name="Picture 2">
            <a:extLst>
              <a:ext uri="{FF2B5EF4-FFF2-40B4-BE49-F238E27FC236}">
                <a16:creationId xmlns:a16="http://schemas.microsoft.com/office/drawing/2014/main" id="{69C40221-FAEE-6DEA-31A9-EFAAA185D0CB}"/>
              </a:ext>
            </a:extLst>
          </p:cNvPr>
          <p:cNvPicPr>
            <a:picLocks noChangeAspect="1"/>
          </p:cNvPicPr>
          <p:nvPr/>
        </p:nvPicPr>
        <p:blipFill>
          <a:blip r:embed="rId3"/>
          <a:stretch>
            <a:fillRect/>
          </a:stretch>
        </p:blipFill>
        <p:spPr>
          <a:xfrm>
            <a:off x="316991" y="1499616"/>
            <a:ext cx="11473391" cy="2136877"/>
          </a:xfrm>
          <a:prstGeom prst="rect">
            <a:avLst/>
          </a:prstGeom>
        </p:spPr>
      </p:pic>
    </p:spTree>
    <p:extLst>
      <p:ext uri="{BB962C8B-B14F-4D97-AF65-F5344CB8AC3E}">
        <p14:creationId xmlns:p14="http://schemas.microsoft.com/office/powerpoint/2010/main" val="24078914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FDBA42-7355-2AF4-0460-1E5FCA25FE7D}"/>
              </a:ext>
            </a:extLst>
          </p:cNvPr>
          <p:cNvSpPr>
            <a:spLocks noGrp="1"/>
          </p:cNvSpPr>
          <p:nvPr>
            <p:ph type="sldNum" sz="quarter" idx="12"/>
          </p:nvPr>
        </p:nvSpPr>
        <p:spPr/>
        <p:txBody>
          <a:bodyPr/>
          <a:lstStyle/>
          <a:p>
            <a:fld id="{F606742C-631A-CB4E-A490-45C4369C55E7}" type="slidenum">
              <a:rPr lang="en-US" smtClean="0"/>
              <a:t>104</a:t>
            </a:fld>
            <a:endParaRPr lang="en-US"/>
          </a:p>
        </p:txBody>
      </p:sp>
      <p:sp>
        <p:nvSpPr>
          <p:cNvPr id="3" name="Content Placeholder 2">
            <a:extLst>
              <a:ext uri="{FF2B5EF4-FFF2-40B4-BE49-F238E27FC236}">
                <a16:creationId xmlns:a16="http://schemas.microsoft.com/office/drawing/2014/main" id="{37CCECC5-24F7-1EFD-19C5-F816811540E6}"/>
              </a:ext>
            </a:extLst>
          </p:cNvPr>
          <p:cNvSpPr txBox="1">
            <a:spLocks/>
          </p:cNvSpPr>
          <p:nvPr/>
        </p:nvSpPr>
        <p:spPr>
          <a:xfrm>
            <a:off x="838200" y="5784649"/>
            <a:ext cx="10124975" cy="9368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Let’s download the DICOM files of the example dataset “260203-xnat_demo_data” from xnat2.bu.edu</a:t>
            </a:r>
          </a:p>
        </p:txBody>
      </p:sp>
      <p:pic>
        <p:nvPicPr>
          <p:cNvPr id="5" name="Picture 4">
            <a:extLst>
              <a:ext uri="{FF2B5EF4-FFF2-40B4-BE49-F238E27FC236}">
                <a16:creationId xmlns:a16="http://schemas.microsoft.com/office/drawing/2014/main" id="{5668B3AB-B78B-44B8-A283-9FFF333AF213}"/>
              </a:ext>
            </a:extLst>
          </p:cNvPr>
          <p:cNvPicPr>
            <a:picLocks noChangeAspect="1"/>
          </p:cNvPicPr>
          <p:nvPr/>
        </p:nvPicPr>
        <p:blipFill>
          <a:blip r:embed="rId3"/>
          <a:stretch>
            <a:fillRect/>
          </a:stretch>
        </p:blipFill>
        <p:spPr>
          <a:xfrm>
            <a:off x="292608" y="1293198"/>
            <a:ext cx="11606784" cy="3764626"/>
          </a:xfrm>
          <a:prstGeom prst="rect">
            <a:avLst/>
          </a:prstGeom>
        </p:spPr>
      </p:pic>
    </p:spTree>
    <p:extLst>
      <p:ext uri="{BB962C8B-B14F-4D97-AF65-F5344CB8AC3E}">
        <p14:creationId xmlns:p14="http://schemas.microsoft.com/office/powerpoint/2010/main" val="233645989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FE8DB1-C5AF-A618-BBDA-1D9FB67EE843}"/>
              </a:ext>
            </a:extLst>
          </p:cNvPr>
          <p:cNvSpPr>
            <a:spLocks noGrp="1"/>
          </p:cNvSpPr>
          <p:nvPr>
            <p:ph type="title"/>
          </p:nvPr>
        </p:nvSpPr>
        <p:spPr/>
        <p:txBody>
          <a:bodyPr/>
          <a:lstStyle/>
          <a:p>
            <a:r>
              <a:rPr lang="en-US" dirty="0"/>
              <a:t>YAXIL – BIDS Configuration</a:t>
            </a:r>
          </a:p>
        </p:txBody>
      </p:sp>
      <p:sp>
        <p:nvSpPr>
          <p:cNvPr id="2" name="Slide Number Placeholder 1">
            <a:extLst>
              <a:ext uri="{FF2B5EF4-FFF2-40B4-BE49-F238E27FC236}">
                <a16:creationId xmlns:a16="http://schemas.microsoft.com/office/drawing/2014/main" id="{963F88B3-444F-866E-4617-9CC310BF3E21}"/>
              </a:ext>
            </a:extLst>
          </p:cNvPr>
          <p:cNvSpPr>
            <a:spLocks noGrp="1"/>
          </p:cNvSpPr>
          <p:nvPr>
            <p:ph type="sldNum" sz="quarter" idx="12"/>
          </p:nvPr>
        </p:nvSpPr>
        <p:spPr/>
        <p:txBody>
          <a:bodyPr/>
          <a:lstStyle/>
          <a:p>
            <a:fld id="{F606742C-631A-CB4E-A490-45C4369C55E7}" type="slidenum">
              <a:rPr lang="en-US" smtClean="0"/>
              <a:t>105</a:t>
            </a:fld>
            <a:endParaRPr lang="en-US"/>
          </a:p>
        </p:txBody>
      </p:sp>
    </p:spTree>
    <p:extLst>
      <p:ext uri="{BB962C8B-B14F-4D97-AF65-F5344CB8AC3E}">
        <p14:creationId xmlns:p14="http://schemas.microsoft.com/office/powerpoint/2010/main" val="2588076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8D0FA-AB77-BBBE-D1C0-1C998666AC0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B24032-E6D5-618F-35FE-CA1E6794387F}"/>
              </a:ext>
            </a:extLst>
          </p:cNvPr>
          <p:cNvSpPr>
            <a:spLocks noGrp="1"/>
          </p:cNvSpPr>
          <p:nvPr>
            <p:ph type="sldNum" sz="quarter" idx="12"/>
          </p:nvPr>
        </p:nvSpPr>
        <p:spPr/>
        <p:txBody>
          <a:bodyPr/>
          <a:lstStyle/>
          <a:p>
            <a:fld id="{F606742C-631A-CB4E-A490-45C4369C55E7}" type="slidenum">
              <a:rPr lang="en-US" smtClean="0"/>
              <a:t>106</a:t>
            </a:fld>
            <a:endParaRPr lang="en-US"/>
          </a:p>
        </p:txBody>
      </p:sp>
      <p:pic>
        <p:nvPicPr>
          <p:cNvPr id="4" name="Picture 3">
            <a:extLst>
              <a:ext uri="{FF2B5EF4-FFF2-40B4-BE49-F238E27FC236}">
                <a16:creationId xmlns:a16="http://schemas.microsoft.com/office/drawing/2014/main" id="{6CEF942C-F535-3910-99CC-B70DAF0B9F58}"/>
              </a:ext>
            </a:extLst>
          </p:cNvPr>
          <p:cNvPicPr>
            <a:picLocks noChangeAspect="1"/>
          </p:cNvPicPr>
          <p:nvPr/>
        </p:nvPicPr>
        <p:blipFill>
          <a:blip r:embed="rId2"/>
          <a:stretch>
            <a:fillRect/>
          </a:stretch>
        </p:blipFill>
        <p:spPr>
          <a:xfrm>
            <a:off x="655375" y="1104900"/>
            <a:ext cx="10881250" cy="4296156"/>
          </a:xfrm>
          <a:prstGeom prst="rect">
            <a:avLst/>
          </a:prstGeom>
        </p:spPr>
      </p:pic>
      <p:sp>
        <p:nvSpPr>
          <p:cNvPr id="5" name="Content Placeholder 2">
            <a:extLst>
              <a:ext uri="{FF2B5EF4-FFF2-40B4-BE49-F238E27FC236}">
                <a16:creationId xmlns:a16="http://schemas.microsoft.com/office/drawing/2014/main" id="{F1FEDA46-5228-8A06-0248-7C469AA731B9}"/>
              </a:ext>
            </a:extLst>
          </p:cNvPr>
          <p:cNvSpPr txBox="1">
            <a:spLocks/>
          </p:cNvSpPr>
          <p:nvPr/>
        </p:nvSpPr>
        <p:spPr>
          <a:xfrm>
            <a:off x="838200" y="5784649"/>
            <a:ext cx="10124975" cy="9368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dirty="0"/>
          </a:p>
        </p:txBody>
      </p:sp>
      <p:sp>
        <p:nvSpPr>
          <p:cNvPr id="6" name="Content Placeholder 2">
            <a:extLst>
              <a:ext uri="{FF2B5EF4-FFF2-40B4-BE49-F238E27FC236}">
                <a16:creationId xmlns:a16="http://schemas.microsoft.com/office/drawing/2014/main" id="{6C108D8C-F6C5-EEB8-7B55-CE7EB01620E9}"/>
              </a:ext>
            </a:extLst>
          </p:cNvPr>
          <p:cNvSpPr txBox="1">
            <a:spLocks/>
          </p:cNvSpPr>
          <p:nvPr/>
        </p:nvSpPr>
        <p:spPr>
          <a:xfrm>
            <a:off x="929640" y="5696141"/>
            <a:ext cx="10124975" cy="9368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Copy the example BIDS configuration file to your working directory. Open the configuration file in the text editor ”</a:t>
            </a:r>
            <a:r>
              <a:rPr lang="en-US" dirty="0" err="1"/>
              <a:t>vscode</a:t>
            </a:r>
            <a:r>
              <a:rPr lang="en-US" dirty="0"/>
              <a:t>”.</a:t>
            </a:r>
          </a:p>
        </p:txBody>
      </p:sp>
    </p:spTree>
    <p:extLst>
      <p:ext uri="{BB962C8B-B14F-4D97-AF65-F5344CB8AC3E}">
        <p14:creationId xmlns:p14="http://schemas.microsoft.com/office/powerpoint/2010/main" val="36935372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2682A-DACF-BF6F-6732-30373048AB7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70D6D4-84B9-294D-22A7-EE4999E3CF8D}"/>
              </a:ext>
            </a:extLst>
          </p:cNvPr>
          <p:cNvSpPr>
            <a:spLocks noGrp="1"/>
          </p:cNvSpPr>
          <p:nvPr>
            <p:ph type="sldNum" sz="quarter" idx="12"/>
          </p:nvPr>
        </p:nvSpPr>
        <p:spPr/>
        <p:txBody>
          <a:bodyPr/>
          <a:lstStyle/>
          <a:p>
            <a:fld id="{F606742C-631A-CB4E-A490-45C4369C55E7}" type="slidenum">
              <a:rPr lang="en-US" smtClean="0"/>
              <a:t>107</a:t>
            </a:fld>
            <a:endParaRPr lang="en-US"/>
          </a:p>
        </p:txBody>
      </p:sp>
      <p:pic>
        <p:nvPicPr>
          <p:cNvPr id="4" name="Picture 3">
            <a:extLst>
              <a:ext uri="{FF2B5EF4-FFF2-40B4-BE49-F238E27FC236}">
                <a16:creationId xmlns:a16="http://schemas.microsoft.com/office/drawing/2014/main" id="{F9058FD4-7532-5FEB-A416-1D1A7FCBDA41}"/>
              </a:ext>
            </a:extLst>
          </p:cNvPr>
          <p:cNvPicPr>
            <a:picLocks noChangeAspect="1"/>
          </p:cNvPicPr>
          <p:nvPr/>
        </p:nvPicPr>
        <p:blipFill>
          <a:blip r:embed="rId2"/>
          <a:stretch>
            <a:fillRect/>
          </a:stretch>
        </p:blipFill>
        <p:spPr>
          <a:xfrm>
            <a:off x="1735836" y="136525"/>
            <a:ext cx="8720328" cy="5711814"/>
          </a:xfrm>
          <a:prstGeom prst="rect">
            <a:avLst/>
          </a:prstGeom>
        </p:spPr>
      </p:pic>
      <p:sp>
        <p:nvSpPr>
          <p:cNvPr id="5" name="Content Placeholder 2">
            <a:extLst>
              <a:ext uri="{FF2B5EF4-FFF2-40B4-BE49-F238E27FC236}">
                <a16:creationId xmlns:a16="http://schemas.microsoft.com/office/drawing/2014/main" id="{44B37357-447E-3B02-C966-D9C308FABE68}"/>
              </a:ext>
            </a:extLst>
          </p:cNvPr>
          <p:cNvSpPr txBox="1">
            <a:spLocks/>
          </p:cNvSpPr>
          <p:nvPr/>
        </p:nvSpPr>
        <p:spPr>
          <a:xfrm>
            <a:off x="941832" y="5887937"/>
            <a:ext cx="10124975" cy="9368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Create a new copy of the file “bids-</a:t>
            </a:r>
            <a:r>
              <a:rPr lang="en-US" dirty="0" err="1"/>
              <a:t>config.yaml</a:t>
            </a:r>
            <a:r>
              <a:rPr lang="en-US" dirty="0"/>
              <a:t>”.</a:t>
            </a:r>
          </a:p>
        </p:txBody>
      </p:sp>
    </p:spTree>
    <p:extLst>
      <p:ext uri="{BB962C8B-B14F-4D97-AF65-F5344CB8AC3E}">
        <p14:creationId xmlns:p14="http://schemas.microsoft.com/office/powerpoint/2010/main" val="14891696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4E56B-53CE-C86C-D385-F19FC8FFFE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7D99D6-4C9B-2674-9F17-008063FDE3B8}"/>
              </a:ext>
            </a:extLst>
          </p:cNvPr>
          <p:cNvSpPr>
            <a:spLocks noGrp="1"/>
          </p:cNvSpPr>
          <p:nvPr>
            <p:ph type="sldNum" sz="quarter" idx="12"/>
          </p:nvPr>
        </p:nvSpPr>
        <p:spPr/>
        <p:txBody>
          <a:bodyPr/>
          <a:lstStyle/>
          <a:p>
            <a:fld id="{F606742C-631A-CB4E-A490-45C4369C55E7}" type="slidenum">
              <a:rPr lang="en-US" smtClean="0"/>
              <a:t>108</a:t>
            </a:fld>
            <a:endParaRPr lang="en-US"/>
          </a:p>
        </p:txBody>
      </p:sp>
      <p:pic>
        <p:nvPicPr>
          <p:cNvPr id="4" name="Picture 3">
            <a:extLst>
              <a:ext uri="{FF2B5EF4-FFF2-40B4-BE49-F238E27FC236}">
                <a16:creationId xmlns:a16="http://schemas.microsoft.com/office/drawing/2014/main" id="{DC02BA9D-0195-5122-F865-EEE2F665807A}"/>
              </a:ext>
            </a:extLst>
          </p:cNvPr>
          <p:cNvPicPr>
            <a:picLocks noChangeAspect="1"/>
          </p:cNvPicPr>
          <p:nvPr/>
        </p:nvPicPr>
        <p:blipFill>
          <a:blip r:embed="rId2"/>
          <a:stretch>
            <a:fillRect/>
          </a:stretch>
        </p:blipFill>
        <p:spPr>
          <a:xfrm>
            <a:off x="1606970" y="321753"/>
            <a:ext cx="8695269" cy="5695401"/>
          </a:xfrm>
          <a:prstGeom prst="rect">
            <a:avLst/>
          </a:prstGeom>
        </p:spPr>
      </p:pic>
      <p:sp>
        <p:nvSpPr>
          <p:cNvPr id="5" name="Content Placeholder 2">
            <a:extLst>
              <a:ext uri="{FF2B5EF4-FFF2-40B4-BE49-F238E27FC236}">
                <a16:creationId xmlns:a16="http://schemas.microsoft.com/office/drawing/2014/main" id="{642BC88E-3D48-4D1E-D188-99999BEB0265}"/>
              </a:ext>
            </a:extLst>
          </p:cNvPr>
          <p:cNvSpPr txBox="1">
            <a:spLocks/>
          </p:cNvSpPr>
          <p:nvPr/>
        </p:nvSpPr>
        <p:spPr>
          <a:xfrm>
            <a:off x="941832" y="6193535"/>
            <a:ext cx="10124975" cy="63122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Edit the file so that it looks like this.</a:t>
            </a:r>
          </a:p>
        </p:txBody>
      </p:sp>
    </p:spTree>
    <p:extLst>
      <p:ext uri="{BB962C8B-B14F-4D97-AF65-F5344CB8AC3E}">
        <p14:creationId xmlns:p14="http://schemas.microsoft.com/office/powerpoint/2010/main" val="370609367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2DB30-6C4A-B7A6-5915-5576F90596D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63DBD5-AA99-B950-D45E-06AB78492B9F}"/>
              </a:ext>
            </a:extLst>
          </p:cNvPr>
          <p:cNvSpPr>
            <a:spLocks noGrp="1"/>
          </p:cNvSpPr>
          <p:nvPr>
            <p:ph type="sldNum" sz="quarter" idx="12"/>
          </p:nvPr>
        </p:nvSpPr>
        <p:spPr/>
        <p:txBody>
          <a:bodyPr/>
          <a:lstStyle/>
          <a:p>
            <a:fld id="{F606742C-631A-CB4E-A490-45C4369C55E7}" type="slidenum">
              <a:rPr lang="en-US" smtClean="0"/>
              <a:t>109</a:t>
            </a:fld>
            <a:endParaRPr lang="en-US"/>
          </a:p>
        </p:txBody>
      </p:sp>
      <p:pic>
        <p:nvPicPr>
          <p:cNvPr id="6" name="Picture 5">
            <a:extLst>
              <a:ext uri="{FF2B5EF4-FFF2-40B4-BE49-F238E27FC236}">
                <a16:creationId xmlns:a16="http://schemas.microsoft.com/office/drawing/2014/main" id="{7B490D82-820B-7C8D-2BBA-8345F576AE3B}"/>
              </a:ext>
            </a:extLst>
          </p:cNvPr>
          <p:cNvPicPr>
            <a:picLocks noChangeAspect="1"/>
          </p:cNvPicPr>
          <p:nvPr/>
        </p:nvPicPr>
        <p:blipFill>
          <a:blip r:embed="rId2"/>
          <a:stretch>
            <a:fillRect/>
          </a:stretch>
        </p:blipFill>
        <p:spPr>
          <a:xfrm>
            <a:off x="146304" y="1633728"/>
            <a:ext cx="11701914" cy="2109696"/>
          </a:xfrm>
          <a:prstGeom prst="rect">
            <a:avLst/>
          </a:prstGeom>
        </p:spPr>
      </p:pic>
      <p:sp>
        <p:nvSpPr>
          <p:cNvPr id="7" name="Content Placeholder 2">
            <a:extLst>
              <a:ext uri="{FF2B5EF4-FFF2-40B4-BE49-F238E27FC236}">
                <a16:creationId xmlns:a16="http://schemas.microsoft.com/office/drawing/2014/main" id="{3460D2AA-C418-E081-5E85-C6398C945DD5}"/>
              </a:ext>
            </a:extLst>
          </p:cNvPr>
          <p:cNvSpPr txBox="1">
            <a:spLocks/>
          </p:cNvSpPr>
          <p:nvPr/>
        </p:nvSpPr>
        <p:spPr>
          <a:xfrm>
            <a:off x="838200" y="5725123"/>
            <a:ext cx="10124975" cy="631227"/>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t>Run the </a:t>
            </a:r>
            <a:r>
              <a:rPr lang="en-US" dirty="0" err="1"/>
              <a:t>ArcGet.py</a:t>
            </a:r>
            <a:r>
              <a:rPr lang="en-US" dirty="0"/>
              <a:t> command to copy over your data and sort it into BIDS format.</a:t>
            </a:r>
          </a:p>
        </p:txBody>
      </p:sp>
    </p:spTree>
    <p:extLst>
      <p:ext uri="{BB962C8B-B14F-4D97-AF65-F5344CB8AC3E}">
        <p14:creationId xmlns:p14="http://schemas.microsoft.com/office/powerpoint/2010/main" val="391029140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68DBA-B601-0023-4DF8-BE9D1B35FD0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23ED54-4CF3-1D6E-4E57-F42756B39CEC}"/>
              </a:ext>
            </a:extLst>
          </p:cNvPr>
          <p:cNvSpPr>
            <a:spLocks noGrp="1"/>
          </p:cNvSpPr>
          <p:nvPr>
            <p:ph type="sldNum" sz="quarter" idx="12"/>
          </p:nvPr>
        </p:nvSpPr>
        <p:spPr/>
        <p:txBody>
          <a:bodyPr/>
          <a:lstStyle/>
          <a:p>
            <a:fld id="{F606742C-631A-CB4E-A490-45C4369C55E7}" type="slidenum">
              <a:rPr lang="en-US" smtClean="0"/>
              <a:t>110</a:t>
            </a:fld>
            <a:endParaRPr lang="en-US"/>
          </a:p>
        </p:txBody>
      </p:sp>
      <p:pic>
        <p:nvPicPr>
          <p:cNvPr id="4" name="Picture 3">
            <a:extLst>
              <a:ext uri="{FF2B5EF4-FFF2-40B4-BE49-F238E27FC236}">
                <a16:creationId xmlns:a16="http://schemas.microsoft.com/office/drawing/2014/main" id="{71461027-9D7B-B2E7-AFAB-2C4955AA8181}"/>
              </a:ext>
            </a:extLst>
          </p:cNvPr>
          <p:cNvPicPr>
            <a:picLocks noChangeAspect="1"/>
          </p:cNvPicPr>
          <p:nvPr/>
        </p:nvPicPr>
        <p:blipFill>
          <a:blip r:embed="rId3"/>
          <a:stretch>
            <a:fillRect/>
          </a:stretch>
        </p:blipFill>
        <p:spPr>
          <a:xfrm>
            <a:off x="2608819" y="203252"/>
            <a:ext cx="6974362" cy="6451495"/>
          </a:xfrm>
          <a:prstGeom prst="rect">
            <a:avLst/>
          </a:prstGeom>
        </p:spPr>
      </p:pic>
    </p:spTree>
    <p:extLst>
      <p:ext uri="{BB962C8B-B14F-4D97-AF65-F5344CB8AC3E}">
        <p14:creationId xmlns:p14="http://schemas.microsoft.com/office/powerpoint/2010/main" val="47798843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84EF4B-E3FA-7F9A-1B62-30C88542ABB8}"/>
              </a:ext>
            </a:extLst>
          </p:cNvPr>
          <p:cNvSpPr>
            <a:spLocks noGrp="1"/>
          </p:cNvSpPr>
          <p:nvPr>
            <p:ph type="sldNum" sz="quarter" idx="12"/>
          </p:nvPr>
        </p:nvSpPr>
        <p:spPr/>
        <p:txBody>
          <a:bodyPr/>
          <a:lstStyle/>
          <a:p>
            <a:fld id="{F606742C-631A-CB4E-A490-45C4369C55E7}" type="slidenum">
              <a:rPr lang="en-US" smtClean="0"/>
              <a:t>111</a:t>
            </a:fld>
            <a:endParaRPr lang="en-US"/>
          </a:p>
        </p:txBody>
      </p:sp>
      <p:sp>
        <p:nvSpPr>
          <p:cNvPr id="5" name="TextBox 4">
            <a:extLst>
              <a:ext uri="{FF2B5EF4-FFF2-40B4-BE49-F238E27FC236}">
                <a16:creationId xmlns:a16="http://schemas.microsoft.com/office/drawing/2014/main" id="{BD9C1B14-16B5-A714-57A8-BC0298F9A29E}"/>
              </a:ext>
            </a:extLst>
          </p:cNvPr>
          <p:cNvSpPr txBox="1"/>
          <p:nvPr/>
        </p:nvSpPr>
        <p:spPr>
          <a:xfrm>
            <a:off x="2194560" y="2705725"/>
            <a:ext cx="8046720" cy="1446550"/>
          </a:xfrm>
          <a:prstGeom prst="rect">
            <a:avLst/>
          </a:prstGeom>
          <a:noFill/>
        </p:spPr>
        <p:txBody>
          <a:bodyPr wrap="square" rtlCol="0">
            <a:spAutoFit/>
          </a:bodyPr>
          <a:lstStyle/>
          <a:p>
            <a:pPr algn="ctr"/>
            <a:r>
              <a:rPr lang="en-US" sz="4400" dirty="0"/>
              <a:t>Questions? Comments? Concerns?</a:t>
            </a:r>
          </a:p>
        </p:txBody>
      </p:sp>
    </p:spTree>
    <p:extLst>
      <p:ext uri="{BB962C8B-B14F-4D97-AF65-F5344CB8AC3E}">
        <p14:creationId xmlns:p14="http://schemas.microsoft.com/office/powerpoint/2010/main" val="40954448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C338D-5CF6-154D-07F8-5D8E1D1FE6E6}"/>
              </a:ext>
            </a:extLst>
          </p:cNvPr>
          <p:cNvSpPr>
            <a:spLocks noGrp="1"/>
          </p:cNvSpPr>
          <p:nvPr>
            <p:ph type="title"/>
          </p:nvPr>
        </p:nvSpPr>
        <p:spPr/>
        <p:txBody>
          <a:bodyPr/>
          <a:lstStyle/>
          <a:p>
            <a:r>
              <a:rPr lang="en-US" dirty="0"/>
              <a:t>How do I get access to the SCC?</a:t>
            </a:r>
          </a:p>
        </p:txBody>
      </p:sp>
      <p:sp>
        <p:nvSpPr>
          <p:cNvPr id="3" name="Content Placeholder 2">
            <a:extLst>
              <a:ext uri="{FF2B5EF4-FFF2-40B4-BE49-F238E27FC236}">
                <a16:creationId xmlns:a16="http://schemas.microsoft.com/office/drawing/2014/main" id="{EF4642C9-D9C2-3ABA-4D3E-BF983D6C8F22}"/>
              </a:ext>
            </a:extLst>
          </p:cNvPr>
          <p:cNvSpPr>
            <a:spLocks noGrp="1"/>
          </p:cNvSpPr>
          <p:nvPr>
            <p:ph idx="1"/>
          </p:nvPr>
        </p:nvSpPr>
        <p:spPr/>
        <p:txBody>
          <a:bodyPr/>
          <a:lstStyle/>
          <a:p>
            <a:r>
              <a:rPr lang="en-US" dirty="0">
                <a:hlinkClick r:id="rId3"/>
              </a:rPr>
              <a:t>https://www.bu.edu/tech/support/research/account-management/getting-an-scc-account/</a:t>
            </a:r>
            <a:endParaRPr lang="en-US" dirty="0"/>
          </a:p>
          <a:p>
            <a:pPr lvl="1"/>
            <a:r>
              <a:rPr lang="en-US" dirty="0"/>
              <a:t>TL;DR: You need to be added to a project by a BU faculty member</a:t>
            </a:r>
          </a:p>
          <a:p>
            <a:endParaRPr lang="en-US" dirty="0"/>
          </a:p>
        </p:txBody>
      </p:sp>
      <p:sp>
        <p:nvSpPr>
          <p:cNvPr id="4" name="Slide Number Placeholder 3">
            <a:extLst>
              <a:ext uri="{FF2B5EF4-FFF2-40B4-BE49-F238E27FC236}">
                <a16:creationId xmlns:a16="http://schemas.microsoft.com/office/drawing/2014/main" id="{F0512C29-095F-66A1-C765-432AB0BF16C6}"/>
              </a:ext>
            </a:extLst>
          </p:cNvPr>
          <p:cNvSpPr>
            <a:spLocks noGrp="1"/>
          </p:cNvSpPr>
          <p:nvPr>
            <p:ph type="sldNum" sz="quarter" idx="12"/>
          </p:nvPr>
        </p:nvSpPr>
        <p:spPr/>
        <p:txBody>
          <a:bodyPr/>
          <a:lstStyle/>
          <a:p>
            <a:fld id="{F606742C-631A-CB4E-A490-45C4369C55E7}" type="slidenum">
              <a:rPr lang="en-US" smtClean="0"/>
              <a:t>112</a:t>
            </a:fld>
            <a:endParaRPr lang="en-US"/>
          </a:p>
        </p:txBody>
      </p:sp>
    </p:spTree>
    <p:extLst>
      <p:ext uri="{BB962C8B-B14F-4D97-AF65-F5344CB8AC3E}">
        <p14:creationId xmlns:p14="http://schemas.microsoft.com/office/powerpoint/2010/main" val="411424962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73AE8-EB2B-1113-70BB-AD96FB645316}"/>
              </a:ext>
            </a:extLst>
          </p:cNvPr>
          <p:cNvSpPr>
            <a:spLocks noGrp="1"/>
          </p:cNvSpPr>
          <p:nvPr>
            <p:ph type="title"/>
          </p:nvPr>
        </p:nvSpPr>
        <p:spPr/>
        <p:txBody>
          <a:bodyPr/>
          <a:lstStyle/>
          <a:p>
            <a:r>
              <a:rPr lang="en-US" dirty="0"/>
              <a:t>How do I create a project?</a:t>
            </a:r>
          </a:p>
        </p:txBody>
      </p:sp>
      <p:sp>
        <p:nvSpPr>
          <p:cNvPr id="3" name="Content Placeholder 2">
            <a:extLst>
              <a:ext uri="{FF2B5EF4-FFF2-40B4-BE49-F238E27FC236}">
                <a16:creationId xmlns:a16="http://schemas.microsoft.com/office/drawing/2014/main" id="{3ACBAD70-F943-4D62-8763-1828B364B733}"/>
              </a:ext>
            </a:extLst>
          </p:cNvPr>
          <p:cNvSpPr>
            <a:spLocks noGrp="1"/>
          </p:cNvSpPr>
          <p:nvPr>
            <p:ph idx="1"/>
          </p:nvPr>
        </p:nvSpPr>
        <p:spPr/>
        <p:txBody>
          <a:bodyPr/>
          <a:lstStyle/>
          <a:p>
            <a:r>
              <a:rPr lang="en-US" dirty="0"/>
              <a:t>Visit our web page here and fill out an application:</a:t>
            </a:r>
          </a:p>
          <a:p>
            <a:pPr lvl="1"/>
            <a:r>
              <a:rPr lang="en-US" dirty="0">
                <a:hlinkClick r:id="rId2"/>
              </a:rPr>
              <a:t>https://www.bu.edu/tech/support/research/account-management/create-project/</a:t>
            </a:r>
            <a:endParaRPr lang="en-US" dirty="0"/>
          </a:p>
          <a:p>
            <a:r>
              <a:rPr lang="en-US" b="1" dirty="0"/>
              <a:t>Note</a:t>
            </a:r>
            <a:r>
              <a:rPr lang="en-US" dirty="0"/>
              <a:t>: you need to be a BU faculty member to create a project on the SCC</a:t>
            </a:r>
          </a:p>
          <a:p>
            <a:r>
              <a:rPr lang="en-US" b="1" dirty="0"/>
              <a:t>Note</a:t>
            </a:r>
            <a:r>
              <a:rPr lang="en-US" dirty="0"/>
              <a:t>: projects can have up to 1000GB of free storage space AND each PI have an additional limit of 3000 GB of free storage</a:t>
            </a:r>
          </a:p>
          <a:p>
            <a:endParaRPr lang="en-US" dirty="0"/>
          </a:p>
        </p:txBody>
      </p:sp>
      <p:sp>
        <p:nvSpPr>
          <p:cNvPr id="4" name="Slide Number Placeholder 3">
            <a:extLst>
              <a:ext uri="{FF2B5EF4-FFF2-40B4-BE49-F238E27FC236}">
                <a16:creationId xmlns:a16="http://schemas.microsoft.com/office/drawing/2014/main" id="{FF38CF5D-F725-F7BE-DE7E-BA164E6962B5}"/>
              </a:ext>
            </a:extLst>
          </p:cNvPr>
          <p:cNvSpPr>
            <a:spLocks noGrp="1"/>
          </p:cNvSpPr>
          <p:nvPr>
            <p:ph type="sldNum" sz="quarter" idx="12"/>
          </p:nvPr>
        </p:nvSpPr>
        <p:spPr/>
        <p:txBody>
          <a:bodyPr/>
          <a:lstStyle/>
          <a:p>
            <a:fld id="{F606742C-631A-CB4E-A490-45C4369C55E7}" type="slidenum">
              <a:rPr lang="en-US" smtClean="0"/>
              <a:t>113</a:t>
            </a:fld>
            <a:endParaRPr lang="en-US"/>
          </a:p>
        </p:txBody>
      </p:sp>
    </p:spTree>
    <p:extLst>
      <p:ext uri="{BB962C8B-B14F-4D97-AF65-F5344CB8AC3E}">
        <p14:creationId xmlns:p14="http://schemas.microsoft.com/office/powerpoint/2010/main" val="302892458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85F6E-9B6F-441B-BE3D-BFB5366A0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A755D-19B4-666B-6F57-F96AC28E653A}"/>
              </a:ext>
            </a:extLst>
          </p:cNvPr>
          <p:cNvSpPr>
            <a:spLocks noGrp="1"/>
          </p:cNvSpPr>
          <p:nvPr>
            <p:ph type="title"/>
          </p:nvPr>
        </p:nvSpPr>
        <p:spPr/>
        <p:txBody>
          <a:bodyPr/>
          <a:lstStyle/>
          <a:p>
            <a:pPr algn="ctr"/>
            <a:r>
              <a:rPr lang="en-US" dirty="0"/>
              <a:t>Workshop Overview</a:t>
            </a:r>
          </a:p>
        </p:txBody>
      </p:sp>
      <p:sp>
        <p:nvSpPr>
          <p:cNvPr id="9" name="Content Placeholder 2">
            <a:extLst>
              <a:ext uri="{FF2B5EF4-FFF2-40B4-BE49-F238E27FC236}">
                <a16:creationId xmlns:a16="http://schemas.microsoft.com/office/drawing/2014/main" id="{246457A4-6A0C-47A5-8D7D-451A9F499B39}"/>
              </a:ext>
            </a:extLst>
          </p:cNvPr>
          <p:cNvSpPr>
            <a:spLocks noGrp="1"/>
          </p:cNvSpPr>
          <p:nvPr>
            <p:ph idx="1"/>
          </p:nvPr>
        </p:nvSpPr>
        <p:spPr>
          <a:xfrm>
            <a:off x="838200" y="1690688"/>
            <a:ext cx="10515600" cy="4486275"/>
          </a:xfrm>
        </p:spPr>
        <p:txBody>
          <a:bodyPr>
            <a:normAutofit fontScale="62500" lnSpcReduction="20000"/>
          </a:bodyPr>
          <a:lstStyle/>
          <a:p>
            <a:pPr marL="514350" indent="-514350">
              <a:buFont typeface="+mj-lt"/>
              <a:buAutoNum type="arabicPeriod"/>
            </a:pPr>
            <a:r>
              <a:rPr lang="en-US" dirty="0"/>
              <a:t>Who am I?</a:t>
            </a:r>
          </a:p>
          <a:p>
            <a:pPr marL="514350" indent="-514350">
              <a:buFont typeface="+mj-lt"/>
              <a:buAutoNum type="arabicPeriod"/>
            </a:pPr>
            <a:r>
              <a:rPr lang="en-US" dirty="0"/>
              <a:t>What is the SCC?</a:t>
            </a:r>
          </a:p>
          <a:p>
            <a:pPr marL="514350" indent="-514350">
              <a:buFont typeface="+mj-lt"/>
              <a:buAutoNum type="arabicPeriod"/>
            </a:pPr>
            <a:r>
              <a:rPr lang="en-US" dirty="0"/>
              <a:t>How does the SCC work?</a:t>
            </a:r>
          </a:p>
          <a:p>
            <a:pPr marL="514350" indent="-514350">
              <a:buFont typeface="+mj-lt"/>
              <a:buAutoNum type="arabicPeriod"/>
            </a:pPr>
            <a:r>
              <a:rPr lang="en-US" dirty="0"/>
              <a:t>Why should you use the SCC?</a:t>
            </a:r>
          </a:p>
          <a:p>
            <a:pPr marL="514350" indent="-514350">
              <a:buFont typeface="+mj-lt"/>
              <a:buAutoNum type="arabicPeriod"/>
            </a:pPr>
            <a:r>
              <a:rPr lang="en-US" dirty="0"/>
              <a:t>SCC On Demand</a:t>
            </a:r>
          </a:p>
          <a:p>
            <a:pPr marL="514350" indent="-514350">
              <a:buFont typeface="+mj-lt"/>
              <a:buAutoNum type="arabicPeriod"/>
            </a:pPr>
            <a:r>
              <a:rPr lang="en-US" dirty="0"/>
              <a:t>Connecting to a Desktop Session</a:t>
            </a:r>
          </a:p>
          <a:p>
            <a:pPr marL="514350" indent="-514350">
              <a:buFont typeface="+mj-lt"/>
              <a:buAutoNum type="arabicPeriod"/>
            </a:pPr>
            <a:r>
              <a:rPr lang="en-US" dirty="0"/>
              <a:t>The Linux Desktop Environment</a:t>
            </a:r>
          </a:p>
          <a:p>
            <a:pPr marL="514350" indent="-514350">
              <a:buFont typeface="+mj-lt"/>
              <a:buAutoNum type="arabicPeriod"/>
            </a:pPr>
            <a:r>
              <a:rPr lang="en-US" dirty="0"/>
              <a:t>The Linux Command Line</a:t>
            </a:r>
          </a:p>
          <a:p>
            <a:pPr marL="514350" indent="-514350">
              <a:buFont typeface="+mj-lt"/>
              <a:buAutoNum type="arabicPeriod"/>
            </a:pPr>
            <a:r>
              <a:rPr lang="en-US" dirty="0"/>
              <a:t>Customizing the Linux Command Line</a:t>
            </a:r>
          </a:p>
          <a:p>
            <a:pPr marL="514350" indent="-514350">
              <a:buFont typeface="+mj-lt"/>
              <a:buAutoNum type="arabicPeriod"/>
            </a:pPr>
            <a:r>
              <a:rPr lang="en-US" dirty="0"/>
              <a:t>The Linux File System</a:t>
            </a:r>
          </a:p>
          <a:p>
            <a:pPr marL="514350" indent="-514350">
              <a:buFont typeface="+mj-lt"/>
              <a:buAutoNum type="arabicPeriod"/>
            </a:pPr>
            <a:r>
              <a:rPr lang="en-US" dirty="0"/>
              <a:t>The Module System</a:t>
            </a:r>
          </a:p>
          <a:p>
            <a:pPr marL="514350" indent="-514350">
              <a:buFont typeface="+mj-lt"/>
              <a:buAutoNum type="arabicPeriod"/>
            </a:pPr>
            <a:r>
              <a:rPr lang="en-US" dirty="0"/>
              <a:t>How to submit jobs to the SCC</a:t>
            </a:r>
          </a:p>
          <a:p>
            <a:pPr marL="514350" indent="-514350">
              <a:buFont typeface="+mj-lt"/>
              <a:buAutoNum type="arabicPeriod"/>
            </a:pPr>
            <a:r>
              <a:rPr lang="en-US" dirty="0"/>
              <a:t>How to upload and download data/files to the SCC</a:t>
            </a:r>
          </a:p>
          <a:p>
            <a:pPr marL="514350" indent="-514350">
              <a:buFont typeface="+mj-lt"/>
              <a:buAutoNum type="arabicPeriod"/>
            </a:pPr>
            <a:r>
              <a:rPr lang="en-US" dirty="0" err="1"/>
              <a:t>Yaxil</a:t>
            </a:r>
            <a:r>
              <a:rPr lang="en-US" dirty="0"/>
              <a:t> Demonstration</a:t>
            </a:r>
          </a:p>
        </p:txBody>
      </p:sp>
      <p:sp>
        <p:nvSpPr>
          <p:cNvPr id="3" name="Rectangle 2">
            <a:extLst>
              <a:ext uri="{FF2B5EF4-FFF2-40B4-BE49-F238E27FC236}">
                <a16:creationId xmlns:a16="http://schemas.microsoft.com/office/drawing/2014/main" id="{049A5CF4-CD4A-ACEE-D69F-A96F4DC606CD}"/>
              </a:ext>
            </a:extLst>
          </p:cNvPr>
          <p:cNvSpPr/>
          <p:nvPr/>
        </p:nvSpPr>
        <p:spPr>
          <a:xfrm>
            <a:off x="825137" y="1629511"/>
            <a:ext cx="7785463" cy="1003962"/>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3895EF3-9C1A-1FFB-B2A4-1A2AE1DB6AD5}"/>
              </a:ext>
            </a:extLst>
          </p:cNvPr>
          <p:cNvSpPr/>
          <p:nvPr/>
        </p:nvSpPr>
        <p:spPr>
          <a:xfrm>
            <a:off x="566057" y="2955074"/>
            <a:ext cx="7785463" cy="3221889"/>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2D81476-8026-B98A-05C2-67AF57F9D28B}"/>
              </a:ext>
            </a:extLst>
          </p:cNvPr>
          <p:cNvSpPr>
            <a:spLocks noGrp="1"/>
          </p:cNvSpPr>
          <p:nvPr>
            <p:ph type="sldNum" sz="quarter" idx="12"/>
          </p:nvPr>
        </p:nvSpPr>
        <p:spPr/>
        <p:txBody>
          <a:bodyPr/>
          <a:lstStyle/>
          <a:p>
            <a:fld id="{F606742C-631A-CB4E-A490-45C4369C55E7}" type="slidenum">
              <a:rPr lang="en-US" smtClean="0"/>
              <a:t>114</a:t>
            </a:fld>
            <a:endParaRPr lang="en-US"/>
          </a:p>
        </p:txBody>
      </p:sp>
    </p:spTree>
    <p:extLst>
      <p:ext uri="{BB962C8B-B14F-4D97-AF65-F5344CB8AC3E}">
        <p14:creationId xmlns:p14="http://schemas.microsoft.com/office/powerpoint/2010/main" val="27343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B2EA-01E2-44F1-2D9E-340CFC88D887}"/>
              </a:ext>
            </a:extLst>
          </p:cNvPr>
          <p:cNvSpPr>
            <a:spLocks noGrp="1"/>
          </p:cNvSpPr>
          <p:nvPr>
            <p:ph type="title"/>
          </p:nvPr>
        </p:nvSpPr>
        <p:spPr/>
        <p:txBody>
          <a:bodyPr/>
          <a:lstStyle/>
          <a:p>
            <a:r>
              <a:rPr lang="en-US" dirty="0"/>
              <a:t>Why the SCC?</a:t>
            </a:r>
          </a:p>
        </p:txBody>
      </p:sp>
      <p:pic>
        <p:nvPicPr>
          <p:cNvPr id="4" name="Picture 3" descr="A close up of a brain&#10;&#10;Description automatically generated">
            <a:extLst>
              <a:ext uri="{FF2B5EF4-FFF2-40B4-BE49-F238E27FC236}">
                <a16:creationId xmlns:a16="http://schemas.microsoft.com/office/drawing/2014/main" id="{00C06057-8CC2-A1F0-C620-566D2065D206}"/>
              </a:ext>
            </a:extLst>
          </p:cNvPr>
          <p:cNvPicPr>
            <a:picLocks noChangeAspect="1"/>
          </p:cNvPicPr>
          <p:nvPr/>
        </p:nvPicPr>
        <p:blipFill>
          <a:blip r:embed="rId3"/>
          <a:srcRect l="29768" r="27834"/>
          <a:stretch/>
        </p:blipFill>
        <p:spPr>
          <a:xfrm>
            <a:off x="325072" y="3885868"/>
            <a:ext cx="2846619" cy="2238049"/>
          </a:xfrm>
          <a:prstGeom prst="rect">
            <a:avLst/>
          </a:prstGeom>
        </p:spPr>
      </p:pic>
      <p:sp>
        <p:nvSpPr>
          <p:cNvPr id="7" name="Right Arrow 6">
            <a:extLst>
              <a:ext uri="{FF2B5EF4-FFF2-40B4-BE49-F238E27FC236}">
                <a16:creationId xmlns:a16="http://schemas.microsoft.com/office/drawing/2014/main" id="{DA95DEED-C725-34BB-DC88-FDE75C4AE7F1}"/>
              </a:ext>
            </a:extLst>
          </p:cNvPr>
          <p:cNvSpPr/>
          <p:nvPr/>
        </p:nvSpPr>
        <p:spPr>
          <a:xfrm rot="20049333">
            <a:off x="3290210" y="3739233"/>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88203A09-BF09-81DD-DA9F-8E586E01EA7D}"/>
              </a:ext>
            </a:extLst>
          </p:cNvPr>
          <p:cNvSpPr/>
          <p:nvPr/>
        </p:nvSpPr>
        <p:spPr>
          <a:xfrm rot="1741362">
            <a:off x="7428133" y="3688898"/>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olorful object with black background&#10;&#10;Description automatically generated">
            <a:extLst>
              <a:ext uri="{FF2B5EF4-FFF2-40B4-BE49-F238E27FC236}">
                <a16:creationId xmlns:a16="http://schemas.microsoft.com/office/drawing/2014/main" id="{A3B0B59E-8FB3-C48B-DCF8-D26400DA9C16}"/>
              </a:ext>
            </a:extLst>
          </p:cNvPr>
          <p:cNvPicPr>
            <a:picLocks noChangeAspect="1"/>
          </p:cNvPicPr>
          <p:nvPr/>
        </p:nvPicPr>
        <p:blipFill>
          <a:blip r:embed="rId4"/>
          <a:srcRect l="28552" r="28349"/>
          <a:stretch/>
        </p:blipFill>
        <p:spPr>
          <a:xfrm>
            <a:off x="9121760" y="3885868"/>
            <a:ext cx="2746519" cy="2238049"/>
          </a:xfrm>
          <a:prstGeom prst="rect">
            <a:avLst/>
          </a:prstGeom>
        </p:spPr>
      </p:pic>
      <p:sp>
        <p:nvSpPr>
          <p:cNvPr id="13" name="TextBox 12">
            <a:extLst>
              <a:ext uri="{FF2B5EF4-FFF2-40B4-BE49-F238E27FC236}">
                <a16:creationId xmlns:a16="http://schemas.microsoft.com/office/drawing/2014/main" id="{C7F0592C-AC7A-3350-FCF7-F0D2B8A780D8}"/>
              </a:ext>
            </a:extLst>
          </p:cNvPr>
          <p:cNvSpPr txBox="1"/>
          <p:nvPr/>
        </p:nvSpPr>
        <p:spPr>
          <a:xfrm>
            <a:off x="4774656" y="3543592"/>
            <a:ext cx="2365298" cy="830997"/>
          </a:xfrm>
          <a:prstGeom prst="rect">
            <a:avLst/>
          </a:prstGeom>
          <a:noFill/>
        </p:spPr>
        <p:txBody>
          <a:bodyPr wrap="square" rtlCol="0">
            <a:spAutoFit/>
          </a:bodyPr>
          <a:lstStyle/>
          <a:p>
            <a:pPr algn="ctr"/>
            <a:r>
              <a:rPr lang="en-US" sz="2400" dirty="0"/>
              <a:t>Personal Computer</a:t>
            </a:r>
          </a:p>
        </p:txBody>
      </p:sp>
      <p:sp>
        <p:nvSpPr>
          <p:cNvPr id="3" name="Slide Number Placeholder 2">
            <a:extLst>
              <a:ext uri="{FF2B5EF4-FFF2-40B4-BE49-F238E27FC236}">
                <a16:creationId xmlns:a16="http://schemas.microsoft.com/office/drawing/2014/main" id="{DD3CE278-C865-4A31-C809-03BF471FB3B3}"/>
              </a:ext>
            </a:extLst>
          </p:cNvPr>
          <p:cNvSpPr>
            <a:spLocks noGrp="1"/>
          </p:cNvSpPr>
          <p:nvPr>
            <p:ph type="sldNum" sz="quarter" idx="12"/>
          </p:nvPr>
        </p:nvSpPr>
        <p:spPr/>
        <p:txBody>
          <a:bodyPr/>
          <a:lstStyle/>
          <a:p>
            <a:fld id="{F606742C-631A-CB4E-A490-45C4369C55E7}" type="slidenum">
              <a:rPr lang="en-US" smtClean="0"/>
              <a:t>115</a:t>
            </a:fld>
            <a:endParaRPr lang="en-US"/>
          </a:p>
        </p:txBody>
      </p:sp>
      <p:pic>
        <p:nvPicPr>
          <p:cNvPr id="5" name="Graphic 4" descr="Laptop with solid fill">
            <a:extLst>
              <a:ext uri="{FF2B5EF4-FFF2-40B4-BE49-F238E27FC236}">
                <a16:creationId xmlns:a16="http://schemas.microsoft.com/office/drawing/2014/main" id="{C0C25845-6A7C-1704-836C-BCD4929C241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37978" y="1447568"/>
            <a:ext cx="2238653" cy="2238653"/>
          </a:xfrm>
          <a:prstGeom prst="rect">
            <a:avLst/>
          </a:prstGeom>
        </p:spPr>
      </p:pic>
    </p:spTree>
    <p:extLst>
      <p:ext uri="{BB962C8B-B14F-4D97-AF65-F5344CB8AC3E}">
        <p14:creationId xmlns:p14="http://schemas.microsoft.com/office/powerpoint/2010/main" val="39326336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B0D4E-BD64-A517-7FBB-4C9D4ADA9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E2E4F5-658E-8002-78DA-04AA81FA0906}"/>
              </a:ext>
            </a:extLst>
          </p:cNvPr>
          <p:cNvSpPr>
            <a:spLocks noGrp="1"/>
          </p:cNvSpPr>
          <p:nvPr>
            <p:ph type="title"/>
          </p:nvPr>
        </p:nvSpPr>
        <p:spPr/>
        <p:txBody>
          <a:bodyPr/>
          <a:lstStyle/>
          <a:p>
            <a:r>
              <a:rPr lang="en-US" dirty="0"/>
              <a:t>Why the SCC?</a:t>
            </a:r>
          </a:p>
        </p:txBody>
      </p:sp>
      <p:pic>
        <p:nvPicPr>
          <p:cNvPr id="10" name="Graphic 9" descr="Laptop with solid fill">
            <a:extLst>
              <a:ext uri="{FF2B5EF4-FFF2-40B4-BE49-F238E27FC236}">
                <a16:creationId xmlns:a16="http://schemas.microsoft.com/office/drawing/2014/main" id="{0DED3CCB-7E5D-2E93-4A1A-53B9CEBD5DD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837978" y="1447568"/>
            <a:ext cx="2238653" cy="2238653"/>
          </a:xfrm>
          <a:prstGeom prst="rect">
            <a:avLst/>
          </a:prstGeom>
        </p:spPr>
      </p:pic>
      <p:pic>
        <p:nvPicPr>
          <p:cNvPr id="4" name="Scan" descr="A close up of a brain&#10;&#10;Description automatically generated">
            <a:extLst>
              <a:ext uri="{FF2B5EF4-FFF2-40B4-BE49-F238E27FC236}">
                <a16:creationId xmlns:a16="http://schemas.microsoft.com/office/drawing/2014/main" id="{F59C995D-8AF4-8AD5-CA4E-DC9E63E5CEE3}"/>
              </a:ext>
            </a:extLst>
          </p:cNvPr>
          <p:cNvPicPr>
            <a:picLocks noChangeAspect="1"/>
          </p:cNvPicPr>
          <p:nvPr/>
        </p:nvPicPr>
        <p:blipFill>
          <a:blip r:embed="rId4"/>
          <a:srcRect l="29768" r="27834"/>
          <a:stretch/>
        </p:blipFill>
        <p:spPr>
          <a:xfrm>
            <a:off x="325072" y="3885868"/>
            <a:ext cx="2846619" cy="2238049"/>
          </a:xfrm>
          <a:prstGeom prst="rect">
            <a:avLst/>
          </a:prstGeom>
        </p:spPr>
      </p:pic>
      <p:sp>
        <p:nvSpPr>
          <p:cNvPr id="7" name="Left Arrow">
            <a:extLst>
              <a:ext uri="{FF2B5EF4-FFF2-40B4-BE49-F238E27FC236}">
                <a16:creationId xmlns:a16="http://schemas.microsoft.com/office/drawing/2014/main" id="{6951FBF1-AA8B-657E-1E41-A11B5A2D18E8}"/>
              </a:ext>
            </a:extLst>
          </p:cNvPr>
          <p:cNvSpPr/>
          <p:nvPr/>
        </p:nvSpPr>
        <p:spPr>
          <a:xfrm rot="20049333">
            <a:off x="3290210" y="3739233"/>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a:extLst>
              <a:ext uri="{FF2B5EF4-FFF2-40B4-BE49-F238E27FC236}">
                <a16:creationId xmlns:a16="http://schemas.microsoft.com/office/drawing/2014/main" id="{255FEF6B-955F-6570-CB0D-48D07FF4DCEE}"/>
              </a:ext>
            </a:extLst>
          </p:cNvPr>
          <p:cNvSpPr/>
          <p:nvPr/>
        </p:nvSpPr>
        <p:spPr>
          <a:xfrm rot="1741362">
            <a:off x="7428133" y="3688898"/>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Surface" descr="A colorful object with black background&#10;&#10;Description automatically generated">
            <a:extLst>
              <a:ext uri="{FF2B5EF4-FFF2-40B4-BE49-F238E27FC236}">
                <a16:creationId xmlns:a16="http://schemas.microsoft.com/office/drawing/2014/main" id="{5E949005-C59D-5A5C-1007-DADE3FF08B6E}"/>
              </a:ext>
            </a:extLst>
          </p:cNvPr>
          <p:cNvPicPr>
            <a:picLocks noChangeAspect="1"/>
          </p:cNvPicPr>
          <p:nvPr/>
        </p:nvPicPr>
        <p:blipFill>
          <a:blip r:embed="rId5"/>
          <a:srcRect l="28552" r="28349"/>
          <a:stretch/>
        </p:blipFill>
        <p:spPr>
          <a:xfrm>
            <a:off x="9121760" y="3885868"/>
            <a:ext cx="2746519" cy="2238049"/>
          </a:xfrm>
          <a:prstGeom prst="rect">
            <a:avLst/>
          </a:prstGeom>
        </p:spPr>
      </p:pic>
      <p:sp>
        <p:nvSpPr>
          <p:cNvPr id="14" name="TextBox 13">
            <a:extLst>
              <a:ext uri="{FF2B5EF4-FFF2-40B4-BE49-F238E27FC236}">
                <a16:creationId xmlns:a16="http://schemas.microsoft.com/office/drawing/2014/main" id="{83414FBE-CD8D-679B-4E85-E6791203CF11}"/>
              </a:ext>
            </a:extLst>
          </p:cNvPr>
          <p:cNvSpPr txBox="1"/>
          <p:nvPr/>
        </p:nvSpPr>
        <p:spPr>
          <a:xfrm>
            <a:off x="4774656" y="3543592"/>
            <a:ext cx="2365298" cy="830997"/>
          </a:xfrm>
          <a:prstGeom prst="rect">
            <a:avLst/>
          </a:prstGeom>
          <a:noFill/>
        </p:spPr>
        <p:txBody>
          <a:bodyPr wrap="square" rtlCol="0">
            <a:spAutoFit/>
          </a:bodyPr>
          <a:lstStyle/>
          <a:p>
            <a:pPr algn="ctr"/>
            <a:r>
              <a:rPr lang="en-US" sz="2400" dirty="0"/>
              <a:t>Personal Computer</a:t>
            </a:r>
          </a:p>
        </p:txBody>
      </p:sp>
      <p:sp>
        <p:nvSpPr>
          <p:cNvPr id="5" name="Fade">
            <a:extLst>
              <a:ext uri="{FF2B5EF4-FFF2-40B4-BE49-F238E27FC236}">
                <a16:creationId xmlns:a16="http://schemas.microsoft.com/office/drawing/2014/main" id="{15B23C43-B566-2962-10F3-C6D604997FF5}"/>
              </a:ext>
            </a:extLst>
          </p:cNvPr>
          <p:cNvSpPr/>
          <p:nvPr/>
        </p:nvSpPr>
        <p:spPr>
          <a:xfrm>
            <a:off x="189781" y="1431986"/>
            <a:ext cx="11883664" cy="4920000"/>
          </a:xfrm>
          <a:prstGeom prst="rect">
            <a:avLst/>
          </a:prstGeom>
          <a:solidFill>
            <a:srgbClr val="FFFFFF">
              <a:alpha val="50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Call Out">
            <a:extLst>
              <a:ext uri="{FF2B5EF4-FFF2-40B4-BE49-F238E27FC236}">
                <a16:creationId xmlns:a16="http://schemas.microsoft.com/office/drawing/2014/main" id="{7356576D-3598-08E0-AFC8-D345AD7C8ECA}"/>
              </a:ext>
            </a:extLst>
          </p:cNvPr>
          <p:cNvSpPr txBox="1"/>
          <p:nvPr/>
        </p:nvSpPr>
        <p:spPr>
          <a:xfrm>
            <a:off x="2174375" y="3315492"/>
            <a:ext cx="7843249" cy="1015663"/>
          </a:xfrm>
          <a:prstGeom prst="rect">
            <a:avLst/>
          </a:prstGeom>
          <a:solidFill>
            <a:schemeClr val="accent1">
              <a:lumMod val="60000"/>
              <a:lumOff val="40000"/>
            </a:schemeClr>
          </a:solidFill>
          <a:ln>
            <a:solidFill>
              <a:schemeClr val="tx1"/>
            </a:solidFill>
          </a:ln>
        </p:spPr>
        <p:txBody>
          <a:bodyPr wrap="square" rtlCol="0" anchor="ctr">
            <a:spAutoFit/>
          </a:bodyPr>
          <a:lstStyle/>
          <a:p>
            <a:pPr algn="ctr"/>
            <a:r>
              <a:rPr lang="en-US" sz="6000" dirty="0"/>
              <a:t>~ 6 Hours</a:t>
            </a:r>
          </a:p>
        </p:txBody>
      </p:sp>
      <p:sp>
        <p:nvSpPr>
          <p:cNvPr id="6" name="Slide Number Placeholder 5">
            <a:extLst>
              <a:ext uri="{FF2B5EF4-FFF2-40B4-BE49-F238E27FC236}">
                <a16:creationId xmlns:a16="http://schemas.microsoft.com/office/drawing/2014/main" id="{17AC33F9-39C7-A61F-35E7-E6D42F90D769}"/>
              </a:ext>
            </a:extLst>
          </p:cNvPr>
          <p:cNvSpPr>
            <a:spLocks noGrp="1"/>
          </p:cNvSpPr>
          <p:nvPr>
            <p:ph type="sldNum" sz="quarter" idx="12"/>
          </p:nvPr>
        </p:nvSpPr>
        <p:spPr/>
        <p:txBody>
          <a:bodyPr/>
          <a:lstStyle/>
          <a:p>
            <a:fld id="{F606742C-631A-CB4E-A490-45C4369C55E7}" type="slidenum">
              <a:rPr lang="en-US" smtClean="0"/>
              <a:t>116</a:t>
            </a:fld>
            <a:endParaRPr lang="en-US"/>
          </a:p>
        </p:txBody>
      </p:sp>
    </p:spTree>
    <p:extLst>
      <p:ext uri="{BB962C8B-B14F-4D97-AF65-F5344CB8AC3E}">
        <p14:creationId xmlns:p14="http://schemas.microsoft.com/office/powerpoint/2010/main" val="1022308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2AC26-B3BC-11A5-B2DF-84481298F3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DB8B40-EDD2-DA4F-7B21-F8A11A0EB955}"/>
              </a:ext>
            </a:extLst>
          </p:cNvPr>
          <p:cNvSpPr>
            <a:spLocks noGrp="1"/>
          </p:cNvSpPr>
          <p:nvPr>
            <p:ph type="title"/>
          </p:nvPr>
        </p:nvSpPr>
        <p:spPr/>
        <p:txBody>
          <a:bodyPr/>
          <a:lstStyle/>
          <a:p>
            <a:r>
              <a:rPr lang="en-US" dirty="0"/>
              <a:t>Why the SCC?</a:t>
            </a:r>
          </a:p>
        </p:txBody>
      </p:sp>
      <p:pic>
        <p:nvPicPr>
          <p:cNvPr id="4" name="Picture 3" descr="A close up of a brain&#10;&#10;Description automatically generated">
            <a:extLst>
              <a:ext uri="{FF2B5EF4-FFF2-40B4-BE49-F238E27FC236}">
                <a16:creationId xmlns:a16="http://schemas.microsoft.com/office/drawing/2014/main" id="{671AC5FB-673C-D01D-7709-E522F108938F}"/>
              </a:ext>
            </a:extLst>
          </p:cNvPr>
          <p:cNvPicPr>
            <a:picLocks noChangeAspect="1"/>
          </p:cNvPicPr>
          <p:nvPr/>
        </p:nvPicPr>
        <p:blipFill>
          <a:blip r:embed="rId3"/>
          <a:srcRect l="29768" r="27834"/>
          <a:stretch/>
        </p:blipFill>
        <p:spPr>
          <a:xfrm>
            <a:off x="325072" y="3885868"/>
            <a:ext cx="2846619" cy="2238049"/>
          </a:xfrm>
          <a:prstGeom prst="rect">
            <a:avLst/>
          </a:prstGeom>
        </p:spPr>
      </p:pic>
      <p:sp>
        <p:nvSpPr>
          <p:cNvPr id="7" name="Right Arrow 6">
            <a:extLst>
              <a:ext uri="{FF2B5EF4-FFF2-40B4-BE49-F238E27FC236}">
                <a16:creationId xmlns:a16="http://schemas.microsoft.com/office/drawing/2014/main" id="{D5B088EA-FEE6-A58A-A758-6E07F20DF8A9}"/>
              </a:ext>
            </a:extLst>
          </p:cNvPr>
          <p:cNvSpPr/>
          <p:nvPr/>
        </p:nvSpPr>
        <p:spPr>
          <a:xfrm rot="20049333">
            <a:off x="3290210" y="3739233"/>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83A55E09-67CA-8E45-B7E8-0F1916BC0680}"/>
              </a:ext>
            </a:extLst>
          </p:cNvPr>
          <p:cNvSpPr/>
          <p:nvPr/>
        </p:nvSpPr>
        <p:spPr>
          <a:xfrm rot="1741362">
            <a:off x="7428133" y="3688898"/>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olorful object with black background&#10;&#10;Description automatically generated">
            <a:extLst>
              <a:ext uri="{FF2B5EF4-FFF2-40B4-BE49-F238E27FC236}">
                <a16:creationId xmlns:a16="http://schemas.microsoft.com/office/drawing/2014/main" id="{DE23DF9C-AFAD-BEF1-DF39-32CF23747768}"/>
              </a:ext>
            </a:extLst>
          </p:cNvPr>
          <p:cNvPicPr>
            <a:picLocks noChangeAspect="1"/>
          </p:cNvPicPr>
          <p:nvPr/>
        </p:nvPicPr>
        <p:blipFill>
          <a:blip r:embed="rId4"/>
          <a:srcRect l="28552" r="28349"/>
          <a:stretch/>
        </p:blipFill>
        <p:spPr>
          <a:xfrm>
            <a:off x="9121760" y="3885868"/>
            <a:ext cx="2746519" cy="2238049"/>
          </a:xfrm>
          <a:prstGeom prst="rect">
            <a:avLst/>
          </a:prstGeom>
        </p:spPr>
      </p:pic>
      <p:sp>
        <p:nvSpPr>
          <p:cNvPr id="5" name="TextBox 4">
            <a:extLst>
              <a:ext uri="{FF2B5EF4-FFF2-40B4-BE49-F238E27FC236}">
                <a16:creationId xmlns:a16="http://schemas.microsoft.com/office/drawing/2014/main" id="{6F4219E1-7290-454D-5316-0AB77158D200}"/>
              </a:ext>
            </a:extLst>
          </p:cNvPr>
          <p:cNvSpPr txBox="1"/>
          <p:nvPr/>
        </p:nvSpPr>
        <p:spPr>
          <a:xfrm>
            <a:off x="4774656" y="3543592"/>
            <a:ext cx="2365298" cy="830997"/>
          </a:xfrm>
          <a:prstGeom prst="rect">
            <a:avLst/>
          </a:prstGeom>
          <a:noFill/>
        </p:spPr>
        <p:txBody>
          <a:bodyPr wrap="square" rtlCol="0">
            <a:spAutoFit/>
          </a:bodyPr>
          <a:lstStyle/>
          <a:p>
            <a:pPr algn="ctr"/>
            <a:r>
              <a:rPr lang="en-US" sz="2400" dirty="0"/>
              <a:t>Personal Computer</a:t>
            </a:r>
          </a:p>
        </p:txBody>
      </p:sp>
      <p:sp>
        <p:nvSpPr>
          <p:cNvPr id="6" name="Slide Number Placeholder 5">
            <a:extLst>
              <a:ext uri="{FF2B5EF4-FFF2-40B4-BE49-F238E27FC236}">
                <a16:creationId xmlns:a16="http://schemas.microsoft.com/office/drawing/2014/main" id="{43B38C86-13FD-F77C-9DE0-C76555F49D58}"/>
              </a:ext>
            </a:extLst>
          </p:cNvPr>
          <p:cNvSpPr>
            <a:spLocks noGrp="1"/>
          </p:cNvSpPr>
          <p:nvPr>
            <p:ph type="sldNum" sz="quarter" idx="12"/>
          </p:nvPr>
        </p:nvSpPr>
        <p:spPr/>
        <p:txBody>
          <a:bodyPr/>
          <a:lstStyle/>
          <a:p>
            <a:fld id="{F606742C-631A-CB4E-A490-45C4369C55E7}" type="slidenum">
              <a:rPr lang="en-US" smtClean="0"/>
              <a:t>117</a:t>
            </a:fld>
            <a:endParaRPr lang="en-US"/>
          </a:p>
        </p:txBody>
      </p:sp>
      <p:pic>
        <p:nvPicPr>
          <p:cNvPr id="8" name="Graphic 7" descr="Laptop with solid fill">
            <a:extLst>
              <a:ext uri="{FF2B5EF4-FFF2-40B4-BE49-F238E27FC236}">
                <a16:creationId xmlns:a16="http://schemas.microsoft.com/office/drawing/2014/main" id="{ABE3ACAD-4659-EB24-A0DB-82EA83B5C23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37978" y="1447568"/>
            <a:ext cx="2238653" cy="2238653"/>
          </a:xfrm>
          <a:prstGeom prst="rect">
            <a:avLst/>
          </a:prstGeom>
        </p:spPr>
      </p:pic>
    </p:spTree>
    <p:extLst>
      <p:ext uri="{BB962C8B-B14F-4D97-AF65-F5344CB8AC3E}">
        <p14:creationId xmlns:p14="http://schemas.microsoft.com/office/powerpoint/2010/main" val="361056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38B89-F207-2DE7-C66F-25E1338A6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91530-DB40-FC5B-E2BB-3F1A653A5EFA}"/>
              </a:ext>
            </a:extLst>
          </p:cNvPr>
          <p:cNvSpPr>
            <a:spLocks noGrp="1"/>
          </p:cNvSpPr>
          <p:nvPr>
            <p:ph type="title"/>
          </p:nvPr>
        </p:nvSpPr>
        <p:spPr/>
        <p:txBody>
          <a:bodyPr/>
          <a:lstStyle/>
          <a:p>
            <a:r>
              <a:rPr lang="en-US" dirty="0"/>
              <a:t>Why the SCC?</a:t>
            </a:r>
          </a:p>
        </p:txBody>
      </p:sp>
      <p:sp>
        <p:nvSpPr>
          <p:cNvPr id="7" name="Right Arrow 6">
            <a:extLst>
              <a:ext uri="{FF2B5EF4-FFF2-40B4-BE49-F238E27FC236}">
                <a16:creationId xmlns:a16="http://schemas.microsoft.com/office/drawing/2014/main" id="{1E6CE7A2-6059-C080-16A6-8781B2F3247E}"/>
              </a:ext>
            </a:extLst>
          </p:cNvPr>
          <p:cNvSpPr/>
          <p:nvPr/>
        </p:nvSpPr>
        <p:spPr>
          <a:xfrm rot="20049333">
            <a:off x="2989180" y="3301351"/>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98622721-558A-09F5-519C-56BAFAA34608}"/>
              </a:ext>
            </a:extLst>
          </p:cNvPr>
          <p:cNvSpPr/>
          <p:nvPr/>
        </p:nvSpPr>
        <p:spPr>
          <a:xfrm rot="1741362">
            <a:off x="7379726" y="3331440"/>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59BDA52E-C984-0624-AFC2-D68988AD6DC1}"/>
              </a:ext>
            </a:extLst>
          </p:cNvPr>
          <p:cNvGrpSpPr/>
          <p:nvPr/>
        </p:nvGrpSpPr>
        <p:grpSpPr>
          <a:xfrm>
            <a:off x="334798" y="3338269"/>
            <a:ext cx="3257407" cy="2830239"/>
            <a:chOff x="334798" y="3338269"/>
            <a:chExt cx="3257407" cy="2830239"/>
          </a:xfrm>
        </p:grpSpPr>
        <p:pic>
          <p:nvPicPr>
            <p:cNvPr id="4" name="Picture 3" descr="A close up of a brain&#10;&#10;Description automatically generated">
              <a:extLst>
                <a:ext uri="{FF2B5EF4-FFF2-40B4-BE49-F238E27FC236}">
                  <a16:creationId xmlns:a16="http://schemas.microsoft.com/office/drawing/2014/main" id="{F1BE05CB-FE6A-B1AF-050D-BC6F6EAC8B8D}"/>
                </a:ext>
              </a:extLst>
            </p:cNvPr>
            <p:cNvPicPr>
              <a:picLocks noChangeAspect="1"/>
            </p:cNvPicPr>
            <p:nvPr/>
          </p:nvPicPr>
          <p:blipFill>
            <a:blip r:embed="rId3"/>
            <a:srcRect l="29768" r="27834"/>
            <a:stretch/>
          </p:blipFill>
          <p:spPr>
            <a:xfrm>
              <a:off x="334798" y="3338269"/>
              <a:ext cx="1686010" cy="1325563"/>
            </a:xfrm>
            <a:prstGeom prst="rect">
              <a:avLst/>
            </a:prstGeom>
          </p:spPr>
        </p:pic>
        <p:pic>
          <p:nvPicPr>
            <p:cNvPr id="3" name="Picture 2" descr="A close up of a brain&#10;&#10;Description automatically generated">
              <a:extLst>
                <a:ext uri="{FF2B5EF4-FFF2-40B4-BE49-F238E27FC236}">
                  <a16:creationId xmlns:a16="http://schemas.microsoft.com/office/drawing/2014/main" id="{A4C1CAED-8572-0A22-6750-8337801BBFBB}"/>
                </a:ext>
              </a:extLst>
            </p:cNvPr>
            <p:cNvPicPr>
              <a:picLocks noChangeAspect="1"/>
            </p:cNvPicPr>
            <p:nvPr/>
          </p:nvPicPr>
          <p:blipFill>
            <a:blip r:embed="rId3"/>
            <a:srcRect l="29768" r="27834"/>
            <a:stretch/>
          </p:blipFill>
          <p:spPr>
            <a:xfrm>
              <a:off x="698994" y="3675709"/>
              <a:ext cx="1686010" cy="1325563"/>
            </a:xfrm>
            <a:prstGeom prst="rect">
              <a:avLst/>
            </a:prstGeom>
          </p:spPr>
        </p:pic>
        <p:pic>
          <p:nvPicPr>
            <p:cNvPr id="5" name="Picture 4" descr="A close up of a brain&#10;&#10;Description automatically generated">
              <a:extLst>
                <a:ext uri="{FF2B5EF4-FFF2-40B4-BE49-F238E27FC236}">
                  <a16:creationId xmlns:a16="http://schemas.microsoft.com/office/drawing/2014/main" id="{57F0622F-EC49-00C9-A883-C4C296EEC7F6}"/>
                </a:ext>
              </a:extLst>
            </p:cNvPr>
            <p:cNvPicPr>
              <a:picLocks noChangeAspect="1"/>
            </p:cNvPicPr>
            <p:nvPr/>
          </p:nvPicPr>
          <p:blipFill>
            <a:blip r:embed="rId3"/>
            <a:srcRect l="29768" r="27834"/>
            <a:stretch/>
          </p:blipFill>
          <p:spPr>
            <a:xfrm>
              <a:off x="1101994" y="4127800"/>
              <a:ext cx="1686010" cy="1325563"/>
            </a:xfrm>
            <a:prstGeom prst="rect">
              <a:avLst/>
            </a:prstGeom>
          </p:spPr>
        </p:pic>
        <p:pic>
          <p:nvPicPr>
            <p:cNvPr id="8" name="Picture 7" descr="A close up of a brain&#10;&#10;Description automatically generated">
              <a:extLst>
                <a:ext uri="{FF2B5EF4-FFF2-40B4-BE49-F238E27FC236}">
                  <a16:creationId xmlns:a16="http://schemas.microsoft.com/office/drawing/2014/main" id="{9B21D071-086C-36DB-994B-AA5778D6725B}"/>
                </a:ext>
              </a:extLst>
            </p:cNvPr>
            <p:cNvPicPr>
              <a:picLocks noChangeAspect="1"/>
            </p:cNvPicPr>
            <p:nvPr/>
          </p:nvPicPr>
          <p:blipFill>
            <a:blip r:embed="rId3"/>
            <a:srcRect l="29768" r="27834"/>
            <a:stretch/>
          </p:blipFill>
          <p:spPr>
            <a:xfrm>
              <a:off x="1513403" y="4520405"/>
              <a:ext cx="1686010" cy="1325563"/>
            </a:xfrm>
            <a:prstGeom prst="rect">
              <a:avLst/>
            </a:prstGeom>
          </p:spPr>
        </p:pic>
        <p:pic>
          <p:nvPicPr>
            <p:cNvPr id="18" name="Picture 17" descr="A close up of a brain&#10;&#10;Description automatically generated">
              <a:extLst>
                <a:ext uri="{FF2B5EF4-FFF2-40B4-BE49-F238E27FC236}">
                  <a16:creationId xmlns:a16="http://schemas.microsoft.com/office/drawing/2014/main" id="{B906A7A6-1AB0-13F7-AC59-00B96C4C38C9}"/>
                </a:ext>
              </a:extLst>
            </p:cNvPr>
            <p:cNvPicPr>
              <a:picLocks noChangeAspect="1"/>
            </p:cNvPicPr>
            <p:nvPr/>
          </p:nvPicPr>
          <p:blipFill>
            <a:blip r:embed="rId3"/>
            <a:srcRect l="29768" r="27834"/>
            <a:stretch/>
          </p:blipFill>
          <p:spPr>
            <a:xfrm>
              <a:off x="1906195" y="4842945"/>
              <a:ext cx="1686010" cy="1325563"/>
            </a:xfrm>
            <a:prstGeom prst="rect">
              <a:avLst/>
            </a:prstGeom>
          </p:spPr>
        </p:pic>
      </p:grpSp>
      <p:grpSp>
        <p:nvGrpSpPr>
          <p:cNvPr id="27" name="Group 26">
            <a:extLst>
              <a:ext uri="{FF2B5EF4-FFF2-40B4-BE49-F238E27FC236}">
                <a16:creationId xmlns:a16="http://schemas.microsoft.com/office/drawing/2014/main" id="{7BE1E3F1-3E11-09D0-ECEE-F9126E098169}"/>
              </a:ext>
            </a:extLst>
          </p:cNvPr>
          <p:cNvGrpSpPr/>
          <p:nvPr/>
        </p:nvGrpSpPr>
        <p:grpSpPr>
          <a:xfrm>
            <a:off x="8901962" y="3735899"/>
            <a:ext cx="3158192" cy="2756976"/>
            <a:chOff x="8901962" y="3735899"/>
            <a:chExt cx="3158192" cy="2756976"/>
          </a:xfrm>
        </p:grpSpPr>
        <p:pic>
          <p:nvPicPr>
            <p:cNvPr id="11" name="Picture 10" descr="A colorful object with black background&#10;&#10;Description automatically generated">
              <a:extLst>
                <a:ext uri="{FF2B5EF4-FFF2-40B4-BE49-F238E27FC236}">
                  <a16:creationId xmlns:a16="http://schemas.microsoft.com/office/drawing/2014/main" id="{2525A526-D4AC-8D21-C1C4-9158B1433E2B}"/>
                </a:ext>
              </a:extLst>
            </p:cNvPr>
            <p:cNvPicPr>
              <a:picLocks noChangeAspect="1"/>
            </p:cNvPicPr>
            <p:nvPr/>
          </p:nvPicPr>
          <p:blipFill>
            <a:blip r:embed="rId4"/>
            <a:srcRect l="28552" r="28349"/>
            <a:stretch/>
          </p:blipFill>
          <p:spPr>
            <a:xfrm>
              <a:off x="8901962" y="3735899"/>
              <a:ext cx="1572000" cy="1280972"/>
            </a:xfrm>
            <a:prstGeom prst="rect">
              <a:avLst/>
            </a:prstGeom>
          </p:spPr>
        </p:pic>
        <p:pic>
          <p:nvPicPr>
            <p:cNvPr id="20" name="Picture 19" descr="A colorful object with black background&#10;&#10;Description automatically generated">
              <a:extLst>
                <a:ext uri="{FF2B5EF4-FFF2-40B4-BE49-F238E27FC236}">
                  <a16:creationId xmlns:a16="http://schemas.microsoft.com/office/drawing/2014/main" id="{6AD45120-B252-1ADA-BB5C-794E197313A3}"/>
                </a:ext>
              </a:extLst>
            </p:cNvPr>
            <p:cNvPicPr>
              <a:picLocks noChangeAspect="1"/>
            </p:cNvPicPr>
            <p:nvPr/>
          </p:nvPicPr>
          <p:blipFill>
            <a:blip r:embed="rId4"/>
            <a:srcRect l="28552" r="28349"/>
            <a:stretch/>
          </p:blipFill>
          <p:spPr>
            <a:xfrm>
              <a:off x="9253367" y="4061241"/>
              <a:ext cx="1572000" cy="1280972"/>
            </a:xfrm>
            <a:prstGeom prst="rect">
              <a:avLst/>
            </a:prstGeom>
          </p:spPr>
        </p:pic>
        <p:pic>
          <p:nvPicPr>
            <p:cNvPr id="21" name="Picture 20" descr="A colorful object with black background&#10;&#10;Description automatically generated">
              <a:extLst>
                <a:ext uri="{FF2B5EF4-FFF2-40B4-BE49-F238E27FC236}">
                  <a16:creationId xmlns:a16="http://schemas.microsoft.com/office/drawing/2014/main" id="{CFDD2416-EA8C-F4B6-B0E7-4AF16615CB1B}"/>
                </a:ext>
              </a:extLst>
            </p:cNvPr>
            <p:cNvPicPr>
              <a:picLocks noChangeAspect="1"/>
            </p:cNvPicPr>
            <p:nvPr/>
          </p:nvPicPr>
          <p:blipFill>
            <a:blip r:embed="rId4"/>
            <a:srcRect l="28552" r="28349"/>
            <a:stretch/>
          </p:blipFill>
          <p:spPr>
            <a:xfrm>
              <a:off x="9715630" y="4458469"/>
              <a:ext cx="1572000" cy="1280972"/>
            </a:xfrm>
            <a:prstGeom prst="rect">
              <a:avLst/>
            </a:prstGeom>
          </p:spPr>
        </p:pic>
        <p:pic>
          <p:nvPicPr>
            <p:cNvPr id="22" name="Picture 21" descr="A colorful object with black background&#10;&#10;Description automatically generated">
              <a:extLst>
                <a:ext uri="{FF2B5EF4-FFF2-40B4-BE49-F238E27FC236}">
                  <a16:creationId xmlns:a16="http://schemas.microsoft.com/office/drawing/2014/main" id="{647B0FE2-BA72-BC58-B704-569240162F03}"/>
                </a:ext>
              </a:extLst>
            </p:cNvPr>
            <p:cNvPicPr>
              <a:picLocks noChangeAspect="1"/>
            </p:cNvPicPr>
            <p:nvPr/>
          </p:nvPicPr>
          <p:blipFill>
            <a:blip r:embed="rId4"/>
            <a:srcRect l="28552" r="28349"/>
            <a:stretch/>
          </p:blipFill>
          <p:spPr>
            <a:xfrm>
              <a:off x="10123261" y="4835186"/>
              <a:ext cx="1572000" cy="1280972"/>
            </a:xfrm>
            <a:prstGeom prst="rect">
              <a:avLst/>
            </a:prstGeom>
          </p:spPr>
        </p:pic>
        <p:pic>
          <p:nvPicPr>
            <p:cNvPr id="23" name="Picture 22" descr="A colorful object with black background&#10;&#10;Description automatically generated">
              <a:extLst>
                <a:ext uri="{FF2B5EF4-FFF2-40B4-BE49-F238E27FC236}">
                  <a16:creationId xmlns:a16="http://schemas.microsoft.com/office/drawing/2014/main" id="{3802CBC5-845A-F18A-E56C-35FE54D2D2C1}"/>
                </a:ext>
              </a:extLst>
            </p:cNvPr>
            <p:cNvPicPr>
              <a:picLocks noChangeAspect="1"/>
            </p:cNvPicPr>
            <p:nvPr/>
          </p:nvPicPr>
          <p:blipFill>
            <a:blip r:embed="rId4"/>
            <a:srcRect l="28552" r="28349"/>
            <a:stretch/>
          </p:blipFill>
          <p:spPr>
            <a:xfrm>
              <a:off x="10488154" y="5211903"/>
              <a:ext cx="1572000" cy="1280972"/>
            </a:xfrm>
            <a:prstGeom prst="rect">
              <a:avLst/>
            </a:prstGeom>
          </p:spPr>
        </p:pic>
      </p:grpSp>
      <p:sp>
        <p:nvSpPr>
          <p:cNvPr id="28" name="TextBox 27">
            <a:extLst>
              <a:ext uri="{FF2B5EF4-FFF2-40B4-BE49-F238E27FC236}">
                <a16:creationId xmlns:a16="http://schemas.microsoft.com/office/drawing/2014/main" id="{84F02611-C011-9C97-42E6-EAD4B72ECB28}"/>
              </a:ext>
            </a:extLst>
          </p:cNvPr>
          <p:cNvSpPr txBox="1"/>
          <p:nvPr/>
        </p:nvSpPr>
        <p:spPr>
          <a:xfrm>
            <a:off x="4774656" y="3543592"/>
            <a:ext cx="2365298" cy="830997"/>
          </a:xfrm>
          <a:prstGeom prst="rect">
            <a:avLst/>
          </a:prstGeom>
          <a:noFill/>
        </p:spPr>
        <p:txBody>
          <a:bodyPr wrap="square" rtlCol="0">
            <a:spAutoFit/>
          </a:bodyPr>
          <a:lstStyle/>
          <a:p>
            <a:pPr algn="ctr"/>
            <a:r>
              <a:rPr lang="en-US" sz="2400" dirty="0"/>
              <a:t>Personal Computer</a:t>
            </a:r>
          </a:p>
        </p:txBody>
      </p:sp>
      <p:sp>
        <p:nvSpPr>
          <p:cNvPr id="10" name="Slide Number Placeholder 9">
            <a:extLst>
              <a:ext uri="{FF2B5EF4-FFF2-40B4-BE49-F238E27FC236}">
                <a16:creationId xmlns:a16="http://schemas.microsoft.com/office/drawing/2014/main" id="{3BAE3923-F42D-3CFD-B27B-35C9CECA9DE7}"/>
              </a:ext>
            </a:extLst>
          </p:cNvPr>
          <p:cNvSpPr>
            <a:spLocks noGrp="1"/>
          </p:cNvSpPr>
          <p:nvPr>
            <p:ph type="sldNum" sz="quarter" idx="12"/>
          </p:nvPr>
        </p:nvSpPr>
        <p:spPr/>
        <p:txBody>
          <a:bodyPr/>
          <a:lstStyle/>
          <a:p>
            <a:fld id="{F606742C-631A-CB4E-A490-45C4369C55E7}" type="slidenum">
              <a:rPr lang="en-US" smtClean="0"/>
              <a:t>118</a:t>
            </a:fld>
            <a:endParaRPr lang="en-US"/>
          </a:p>
        </p:txBody>
      </p:sp>
      <p:pic>
        <p:nvPicPr>
          <p:cNvPr id="12" name="Graphic 11" descr="Laptop with solid fill">
            <a:extLst>
              <a:ext uri="{FF2B5EF4-FFF2-40B4-BE49-F238E27FC236}">
                <a16:creationId xmlns:a16="http://schemas.microsoft.com/office/drawing/2014/main" id="{A9B50D81-83D1-0614-74A1-D4C9165B08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37978" y="1447568"/>
            <a:ext cx="2238653" cy="2238653"/>
          </a:xfrm>
          <a:prstGeom prst="rect">
            <a:avLst/>
          </a:prstGeom>
        </p:spPr>
      </p:pic>
    </p:spTree>
    <p:extLst>
      <p:ext uri="{BB962C8B-B14F-4D97-AF65-F5344CB8AC3E}">
        <p14:creationId xmlns:p14="http://schemas.microsoft.com/office/powerpoint/2010/main" val="3171003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F3CAB-BCE7-F5E3-901B-8128EDD5E8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FEDFF-95BB-4516-93B4-3AA4B97893D8}"/>
              </a:ext>
            </a:extLst>
          </p:cNvPr>
          <p:cNvSpPr>
            <a:spLocks noGrp="1"/>
          </p:cNvSpPr>
          <p:nvPr>
            <p:ph type="title"/>
          </p:nvPr>
        </p:nvSpPr>
        <p:spPr/>
        <p:txBody>
          <a:bodyPr/>
          <a:lstStyle/>
          <a:p>
            <a:r>
              <a:rPr lang="en-US" dirty="0"/>
              <a:t>Why the SCC?</a:t>
            </a:r>
          </a:p>
        </p:txBody>
      </p:sp>
      <p:pic>
        <p:nvPicPr>
          <p:cNvPr id="15" name="Graphic 14" descr="Laptop with solid fill">
            <a:extLst>
              <a:ext uri="{FF2B5EF4-FFF2-40B4-BE49-F238E27FC236}">
                <a16:creationId xmlns:a16="http://schemas.microsoft.com/office/drawing/2014/main" id="{4D19B5FF-C035-DB6C-5070-253143889E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837978" y="1447568"/>
            <a:ext cx="2238653" cy="2238653"/>
          </a:xfrm>
          <a:prstGeom prst="rect">
            <a:avLst/>
          </a:prstGeom>
        </p:spPr>
      </p:pic>
      <p:sp>
        <p:nvSpPr>
          <p:cNvPr id="7" name="Right Arrow 6">
            <a:extLst>
              <a:ext uri="{FF2B5EF4-FFF2-40B4-BE49-F238E27FC236}">
                <a16:creationId xmlns:a16="http://schemas.microsoft.com/office/drawing/2014/main" id="{8812F79E-6A8B-72C0-8F97-B2B7870AA036}"/>
              </a:ext>
            </a:extLst>
          </p:cNvPr>
          <p:cNvSpPr/>
          <p:nvPr/>
        </p:nvSpPr>
        <p:spPr>
          <a:xfrm rot="20049333">
            <a:off x="2989180" y="3301351"/>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7171B169-27D0-C758-6562-95FB2C5169A8}"/>
              </a:ext>
            </a:extLst>
          </p:cNvPr>
          <p:cNvSpPr/>
          <p:nvPr/>
        </p:nvSpPr>
        <p:spPr>
          <a:xfrm rot="1741362">
            <a:off x="7379726" y="3331440"/>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olorful object with black background&#10;&#10;Description automatically generated">
            <a:extLst>
              <a:ext uri="{FF2B5EF4-FFF2-40B4-BE49-F238E27FC236}">
                <a16:creationId xmlns:a16="http://schemas.microsoft.com/office/drawing/2014/main" id="{BB86BEF3-95FD-7EB2-8366-D03FBAB88DA4}"/>
              </a:ext>
            </a:extLst>
          </p:cNvPr>
          <p:cNvPicPr>
            <a:picLocks noChangeAspect="1"/>
          </p:cNvPicPr>
          <p:nvPr/>
        </p:nvPicPr>
        <p:blipFill>
          <a:blip r:embed="rId4"/>
          <a:srcRect l="28552" r="28349"/>
          <a:stretch/>
        </p:blipFill>
        <p:spPr>
          <a:xfrm>
            <a:off x="8901962" y="3735899"/>
            <a:ext cx="1572000" cy="1280972"/>
          </a:xfrm>
          <a:prstGeom prst="rect">
            <a:avLst/>
          </a:prstGeom>
        </p:spPr>
      </p:pic>
      <p:pic>
        <p:nvPicPr>
          <p:cNvPr id="4" name="Picture 3" descr="A close up of a brain&#10;&#10;Description automatically generated">
            <a:extLst>
              <a:ext uri="{FF2B5EF4-FFF2-40B4-BE49-F238E27FC236}">
                <a16:creationId xmlns:a16="http://schemas.microsoft.com/office/drawing/2014/main" id="{836D36B0-9E32-1996-613C-50C904DA70D3}"/>
              </a:ext>
            </a:extLst>
          </p:cNvPr>
          <p:cNvPicPr>
            <a:picLocks noChangeAspect="1"/>
          </p:cNvPicPr>
          <p:nvPr/>
        </p:nvPicPr>
        <p:blipFill>
          <a:blip r:embed="rId5"/>
          <a:srcRect l="29768" r="27834"/>
          <a:stretch/>
        </p:blipFill>
        <p:spPr>
          <a:xfrm>
            <a:off x="334798" y="3338269"/>
            <a:ext cx="1686010" cy="1325563"/>
          </a:xfrm>
          <a:prstGeom prst="rect">
            <a:avLst/>
          </a:prstGeom>
        </p:spPr>
      </p:pic>
      <p:pic>
        <p:nvPicPr>
          <p:cNvPr id="3" name="Picture 2" descr="A close up of a brain&#10;&#10;Description automatically generated">
            <a:extLst>
              <a:ext uri="{FF2B5EF4-FFF2-40B4-BE49-F238E27FC236}">
                <a16:creationId xmlns:a16="http://schemas.microsoft.com/office/drawing/2014/main" id="{BDDCD0E3-D94F-5695-4CF3-B24CBCC444CB}"/>
              </a:ext>
            </a:extLst>
          </p:cNvPr>
          <p:cNvPicPr>
            <a:picLocks noChangeAspect="1"/>
          </p:cNvPicPr>
          <p:nvPr/>
        </p:nvPicPr>
        <p:blipFill>
          <a:blip r:embed="rId5"/>
          <a:srcRect l="29768" r="27834"/>
          <a:stretch/>
        </p:blipFill>
        <p:spPr>
          <a:xfrm>
            <a:off x="698994" y="3675709"/>
            <a:ext cx="1686010" cy="1325563"/>
          </a:xfrm>
          <a:prstGeom prst="rect">
            <a:avLst/>
          </a:prstGeom>
        </p:spPr>
      </p:pic>
      <p:pic>
        <p:nvPicPr>
          <p:cNvPr id="5" name="Picture 4" descr="A close up of a brain&#10;&#10;Description automatically generated">
            <a:extLst>
              <a:ext uri="{FF2B5EF4-FFF2-40B4-BE49-F238E27FC236}">
                <a16:creationId xmlns:a16="http://schemas.microsoft.com/office/drawing/2014/main" id="{36FD1164-0A5D-55EB-5583-6D023CEA88D6}"/>
              </a:ext>
            </a:extLst>
          </p:cNvPr>
          <p:cNvPicPr>
            <a:picLocks noChangeAspect="1"/>
          </p:cNvPicPr>
          <p:nvPr/>
        </p:nvPicPr>
        <p:blipFill>
          <a:blip r:embed="rId5"/>
          <a:srcRect l="29768" r="27834"/>
          <a:stretch/>
        </p:blipFill>
        <p:spPr>
          <a:xfrm>
            <a:off x="1101994" y="4127800"/>
            <a:ext cx="1686010" cy="1325563"/>
          </a:xfrm>
          <a:prstGeom prst="rect">
            <a:avLst/>
          </a:prstGeom>
        </p:spPr>
      </p:pic>
      <p:pic>
        <p:nvPicPr>
          <p:cNvPr id="8" name="Picture 7" descr="A close up of a brain&#10;&#10;Description automatically generated">
            <a:extLst>
              <a:ext uri="{FF2B5EF4-FFF2-40B4-BE49-F238E27FC236}">
                <a16:creationId xmlns:a16="http://schemas.microsoft.com/office/drawing/2014/main" id="{836B5F1A-F5FB-0EA0-29E0-4DF4722E2999}"/>
              </a:ext>
            </a:extLst>
          </p:cNvPr>
          <p:cNvPicPr>
            <a:picLocks noChangeAspect="1"/>
          </p:cNvPicPr>
          <p:nvPr/>
        </p:nvPicPr>
        <p:blipFill>
          <a:blip r:embed="rId5"/>
          <a:srcRect l="29768" r="27834"/>
          <a:stretch/>
        </p:blipFill>
        <p:spPr>
          <a:xfrm>
            <a:off x="1513403" y="4520405"/>
            <a:ext cx="1686010" cy="1325563"/>
          </a:xfrm>
          <a:prstGeom prst="rect">
            <a:avLst/>
          </a:prstGeom>
        </p:spPr>
      </p:pic>
      <p:pic>
        <p:nvPicPr>
          <p:cNvPr id="18" name="Picture 17" descr="A close up of a brain&#10;&#10;Description automatically generated">
            <a:extLst>
              <a:ext uri="{FF2B5EF4-FFF2-40B4-BE49-F238E27FC236}">
                <a16:creationId xmlns:a16="http://schemas.microsoft.com/office/drawing/2014/main" id="{D959913A-5564-0938-3C79-288AFB428A4E}"/>
              </a:ext>
            </a:extLst>
          </p:cNvPr>
          <p:cNvPicPr>
            <a:picLocks noChangeAspect="1"/>
          </p:cNvPicPr>
          <p:nvPr/>
        </p:nvPicPr>
        <p:blipFill>
          <a:blip r:embed="rId5"/>
          <a:srcRect l="29768" r="27834"/>
          <a:stretch/>
        </p:blipFill>
        <p:spPr>
          <a:xfrm>
            <a:off x="1906195" y="4842945"/>
            <a:ext cx="1686010" cy="1325563"/>
          </a:xfrm>
          <a:prstGeom prst="rect">
            <a:avLst/>
          </a:prstGeom>
        </p:spPr>
      </p:pic>
      <p:pic>
        <p:nvPicPr>
          <p:cNvPr id="20" name="Picture 19" descr="A colorful object with black background&#10;&#10;Description automatically generated">
            <a:extLst>
              <a:ext uri="{FF2B5EF4-FFF2-40B4-BE49-F238E27FC236}">
                <a16:creationId xmlns:a16="http://schemas.microsoft.com/office/drawing/2014/main" id="{A9589F4A-F3BF-89E2-E0CF-869A7458F0A5}"/>
              </a:ext>
            </a:extLst>
          </p:cNvPr>
          <p:cNvPicPr>
            <a:picLocks noChangeAspect="1"/>
          </p:cNvPicPr>
          <p:nvPr/>
        </p:nvPicPr>
        <p:blipFill>
          <a:blip r:embed="rId4"/>
          <a:srcRect l="28552" r="28349"/>
          <a:stretch/>
        </p:blipFill>
        <p:spPr>
          <a:xfrm>
            <a:off x="9253367" y="4061241"/>
            <a:ext cx="1572000" cy="1280972"/>
          </a:xfrm>
          <a:prstGeom prst="rect">
            <a:avLst/>
          </a:prstGeom>
        </p:spPr>
      </p:pic>
      <p:pic>
        <p:nvPicPr>
          <p:cNvPr id="21" name="Picture 20" descr="A colorful object with black background&#10;&#10;Description automatically generated">
            <a:extLst>
              <a:ext uri="{FF2B5EF4-FFF2-40B4-BE49-F238E27FC236}">
                <a16:creationId xmlns:a16="http://schemas.microsoft.com/office/drawing/2014/main" id="{0F026036-EA2C-AD13-F178-B75A9ABE67F6}"/>
              </a:ext>
            </a:extLst>
          </p:cNvPr>
          <p:cNvPicPr>
            <a:picLocks noChangeAspect="1"/>
          </p:cNvPicPr>
          <p:nvPr/>
        </p:nvPicPr>
        <p:blipFill>
          <a:blip r:embed="rId4"/>
          <a:srcRect l="28552" r="28349"/>
          <a:stretch/>
        </p:blipFill>
        <p:spPr>
          <a:xfrm>
            <a:off x="9715630" y="4458469"/>
            <a:ext cx="1572000" cy="1280972"/>
          </a:xfrm>
          <a:prstGeom prst="rect">
            <a:avLst/>
          </a:prstGeom>
        </p:spPr>
      </p:pic>
      <p:pic>
        <p:nvPicPr>
          <p:cNvPr id="22" name="Picture 21" descr="A colorful object with black background&#10;&#10;Description automatically generated">
            <a:extLst>
              <a:ext uri="{FF2B5EF4-FFF2-40B4-BE49-F238E27FC236}">
                <a16:creationId xmlns:a16="http://schemas.microsoft.com/office/drawing/2014/main" id="{C74CD2B7-2470-C4F7-D057-618938B1E947}"/>
              </a:ext>
            </a:extLst>
          </p:cNvPr>
          <p:cNvPicPr>
            <a:picLocks noChangeAspect="1"/>
          </p:cNvPicPr>
          <p:nvPr/>
        </p:nvPicPr>
        <p:blipFill>
          <a:blip r:embed="rId4"/>
          <a:srcRect l="28552" r="28349"/>
          <a:stretch/>
        </p:blipFill>
        <p:spPr>
          <a:xfrm>
            <a:off x="10123261" y="4835186"/>
            <a:ext cx="1572000" cy="1280972"/>
          </a:xfrm>
          <a:prstGeom prst="rect">
            <a:avLst/>
          </a:prstGeom>
        </p:spPr>
      </p:pic>
      <p:pic>
        <p:nvPicPr>
          <p:cNvPr id="23" name="Picture 22" descr="A colorful object with black background&#10;&#10;Description automatically generated">
            <a:extLst>
              <a:ext uri="{FF2B5EF4-FFF2-40B4-BE49-F238E27FC236}">
                <a16:creationId xmlns:a16="http://schemas.microsoft.com/office/drawing/2014/main" id="{339A5D96-C5CA-01BE-F388-A7A73C6A44E5}"/>
              </a:ext>
            </a:extLst>
          </p:cNvPr>
          <p:cNvPicPr>
            <a:picLocks noChangeAspect="1"/>
          </p:cNvPicPr>
          <p:nvPr/>
        </p:nvPicPr>
        <p:blipFill>
          <a:blip r:embed="rId4"/>
          <a:srcRect l="28552" r="28349"/>
          <a:stretch/>
        </p:blipFill>
        <p:spPr>
          <a:xfrm>
            <a:off x="10488154" y="5211903"/>
            <a:ext cx="1572000" cy="1280972"/>
          </a:xfrm>
          <a:prstGeom prst="rect">
            <a:avLst/>
          </a:prstGeom>
        </p:spPr>
      </p:pic>
      <p:sp>
        <p:nvSpPr>
          <p:cNvPr id="13" name="TextBox 12">
            <a:extLst>
              <a:ext uri="{FF2B5EF4-FFF2-40B4-BE49-F238E27FC236}">
                <a16:creationId xmlns:a16="http://schemas.microsoft.com/office/drawing/2014/main" id="{5AEC420E-1245-04DB-99ED-B960F3052105}"/>
              </a:ext>
            </a:extLst>
          </p:cNvPr>
          <p:cNvSpPr txBox="1"/>
          <p:nvPr/>
        </p:nvSpPr>
        <p:spPr>
          <a:xfrm>
            <a:off x="4774656" y="3543592"/>
            <a:ext cx="2365298" cy="830997"/>
          </a:xfrm>
          <a:prstGeom prst="rect">
            <a:avLst/>
          </a:prstGeom>
          <a:noFill/>
        </p:spPr>
        <p:txBody>
          <a:bodyPr wrap="square" rtlCol="0">
            <a:spAutoFit/>
          </a:bodyPr>
          <a:lstStyle/>
          <a:p>
            <a:pPr algn="ctr"/>
            <a:r>
              <a:rPr lang="en-US" sz="2400" dirty="0"/>
              <a:t>Personal Computer</a:t>
            </a:r>
          </a:p>
        </p:txBody>
      </p:sp>
      <p:sp>
        <p:nvSpPr>
          <p:cNvPr id="10" name="Fade">
            <a:extLst>
              <a:ext uri="{FF2B5EF4-FFF2-40B4-BE49-F238E27FC236}">
                <a16:creationId xmlns:a16="http://schemas.microsoft.com/office/drawing/2014/main" id="{D44FF1C9-B34C-17E0-748D-10603314F4ED}"/>
              </a:ext>
            </a:extLst>
          </p:cNvPr>
          <p:cNvSpPr/>
          <p:nvPr/>
        </p:nvSpPr>
        <p:spPr>
          <a:xfrm>
            <a:off x="189781" y="1431986"/>
            <a:ext cx="11883664" cy="5262112"/>
          </a:xfrm>
          <a:prstGeom prst="rect">
            <a:avLst/>
          </a:prstGeom>
          <a:solidFill>
            <a:srgbClr val="FFFFFF">
              <a:alpha val="50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Call Out">
            <a:extLst>
              <a:ext uri="{FF2B5EF4-FFF2-40B4-BE49-F238E27FC236}">
                <a16:creationId xmlns:a16="http://schemas.microsoft.com/office/drawing/2014/main" id="{99DA0B69-1029-3F32-45C0-6031A476C2D6}"/>
              </a:ext>
            </a:extLst>
          </p:cNvPr>
          <p:cNvSpPr txBox="1"/>
          <p:nvPr/>
        </p:nvSpPr>
        <p:spPr>
          <a:xfrm>
            <a:off x="2174375" y="2853828"/>
            <a:ext cx="7843249" cy="1938992"/>
          </a:xfrm>
          <a:prstGeom prst="rect">
            <a:avLst/>
          </a:prstGeom>
          <a:solidFill>
            <a:schemeClr val="accent1">
              <a:lumMod val="60000"/>
              <a:lumOff val="40000"/>
            </a:schemeClr>
          </a:solidFill>
          <a:ln>
            <a:solidFill>
              <a:schemeClr val="tx1"/>
            </a:solidFill>
          </a:ln>
        </p:spPr>
        <p:txBody>
          <a:bodyPr wrap="square" rtlCol="0" anchor="ctr">
            <a:spAutoFit/>
          </a:bodyPr>
          <a:lstStyle/>
          <a:p>
            <a:pPr algn="ctr"/>
            <a:r>
              <a:rPr lang="en-US" sz="6000" dirty="0"/>
              <a:t>6 Hours x 5 subjects = 30 hours!</a:t>
            </a:r>
          </a:p>
        </p:txBody>
      </p:sp>
      <p:sp>
        <p:nvSpPr>
          <p:cNvPr id="14" name="Slide Number Placeholder 13">
            <a:extLst>
              <a:ext uri="{FF2B5EF4-FFF2-40B4-BE49-F238E27FC236}">
                <a16:creationId xmlns:a16="http://schemas.microsoft.com/office/drawing/2014/main" id="{D6860ED7-A86C-181A-E489-C20328136A3B}"/>
              </a:ext>
            </a:extLst>
          </p:cNvPr>
          <p:cNvSpPr>
            <a:spLocks noGrp="1"/>
          </p:cNvSpPr>
          <p:nvPr>
            <p:ph type="sldNum" sz="quarter" idx="12"/>
          </p:nvPr>
        </p:nvSpPr>
        <p:spPr/>
        <p:txBody>
          <a:bodyPr/>
          <a:lstStyle/>
          <a:p>
            <a:fld id="{F606742C-631A-CB4E-A490-45C4369C55E7}" type="slidenum">
              <a:rPr lang="en-US" smtClean="0"/>
              <a:t>119</a:t>
            </a:fld>
            <a:endParaRPr lang="en-US"/>
          </a:p>
        </p:txBody>
      </p:sp>
    </p:spTree>
    <p:extLst>
      <p:ext uri="{BB962C8B-B14F-4D97-AF65-F5344CB8AC3E}">
        <p14:creationId xmlns:p14="http://schemas.microsoft.com/office/powerpoint/2010/main" val="1077612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5F01A-B093-19EA-DAF1-9EC824175E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3BF84-B618-7FD0-C36E-BA8DF925BC9E}"/>
              </a:ext>
            </a:extLst>
          </p:cNvPr>
          <p:cNvSpPr>
            <a:spLocks noGrp="1"/>
          </p:cNvSpPr>
          <p:nvPr>
            <p:ph type="title"/>
          </p:nvPr>
        </p:nvSpPr>
        <p:spPr/>
        <p:txBody>
          <a:bodyPr/>
          <a:lstStyle/>
          <a:p>
            <a:r>
              <a:rPr lang="en-US" dirty="0"/>
              <a:t>Why the SCC?</a:t>
            </a:r>
          </a:p>
        </p:txBody>
      </p:sp>
      <p:sp>
        <p:nvSpPr>
          <p:cNvPr id="7" name="Right Arrow 6">
            <a:extLst>
              <a:ext uri="{FF2B5EF4-FFF2-40B4-BE49-F238E27FC236}">
                <a16:creationId xmlns:a16="http://schemas.microsoft.com/office/drawing/2014/main" id="{AE657CBD-4972-2993-725E-092BE0913471}"/>
              </a:ext>
            </a:extLst>
          </p:cNvPr>
          <p:cNvSpPr/>
          <p:nvPr/>
        </p:nvSpPr>
        <p:spPr>
          <a:xfrm rot="20049333">
            <a:off x="2989180" y="3301351"/>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F198CBF7-7D5C-CC3C-E6A0-1DADBB2DB873}"/>
              </a:ext>
            </a:extLst>
          </p:cNvPr>
          <p:cNvSpPr/>
          <p:nvPr/>
        </p:nvSpPr>
        <p:spPr>
          <a:xfrm rot="1741362">
            <a:off x="7379726" y="3331440"/>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DC2C4C9A-5AF7-6FFC-CA40-B8D0014FF01E}"/>
              </a:ext>
            </a:extLst>
          </p:cNvPr>
          <p:cNvGrpSpPr/>
          <p:nvPr/>
        </p:nvGrpSpPr>
        <p:grpSpPr>
          <a:xfrm>
            <a:off x="334798" y="3338269"/>
            <a:ext cx="3257407" cy="2830239"/>
            <a:chOff x="334798" y="3338269"/>
            <a:chExt cx="3257407" cy="2830239"/>
          </a:xfrm>
        </p:grpSpPr>
        <p:pic>
          <p:nvPicPr>
            <p:cNvPr id="4" name="Picture 3" descr="A close up of a brain&#10;&#10;Description automatically generated">
              <a:extLst>
                <a:ext uri="{FF2B5EF4-FFF2-40B4-BE49-F238E27FC236}">
                  <a16:creationId xmlns:a16="http://schemas.microsoft.com/office/drawing/2014/main" id="{5B181A4B-8E0C-7BA9-47F7-5D372169FF9C}"/>
                </a:ext>
              </a:extLst>
            </p:cNvPr>
            <p:cNvPicPr>
              <a:picLocks noChangeAspect="1"/>
            </p:cNvPicPr>
            <p:nvPr/>
          </p:nvPicPr>
          <p:blipFill>
            <a:blip r:embed="rId2"/>
            <a:srcRect l="29768" r="27834"/>
            <a:stretch/>
          </p:blipFill>
          <p:spPr>
            <a:xfrm>
              <a:off x="334798" y="3338269"/>
              <a:ext cx="1686010" cy="1325563"/>
            </a:xfrm>
            <a:prstGeom prst="rect">
              <a:avLst/>
            </a:prstGeom>
          </p:spPr>
        </p:pic>
        <p:pic>
          <p:nvPicPr>
            <p:cNvPr id="3" name="Picture 2" descr="A close up of a brain&#10;&#10;Description automatically generated">
              <a:extLst>
                <a:ext uri="{FF2B5EF4-FFF2-40B4-BE49-F238E27FC236}">
                  <a16:creationId xmlns:a16="http://schemas.microsoft.com/office/drawing/2014/main" id="{DA835918-74A2-D09D-888E-303DA42535AD}"/>
                </a:ext>
              </a:extLst>
            </p:cNvPr>
            <p:cNvPicPr>
              <a:picLocks noChangeAspect="1"/>
            </p:cNvPicPr>
            <p:nvPr/>
          </p:nvPicPr>
          <p:blipFill>
            <a:blip r:embed="rId2"/>
            <a:srcRect l="29768" r="27834"/>
            <a:stretch/>
          </p:blipFill>
          <p:spPr>
            <a:xfrm>
              <a:off x="698994" y="3675709"/>
              <a:ext cx="1686010" cy="1325563"/>
            </a:xfrm>
            <a:prstGeom prst="rect">
              <a:avLst/>
            </a:prstGeom>
          </p:spPr>
        </p:pic>
        <p:pic>
          <p:nvPicPr>
            <p:cNvPr id="5" name="Picture 4" descr="A close up of a brain&#10;&#10;Description automatically generated">
              <a:extLst>
                <a:ext uri="{FF2B5EF4-FFF2-40B4-BE49-F238E27FC236}">
                  <a16:creationId xmlns:a16="http://schemas.microsoft.com/office/drawing/2014/main" id="{36011EC6-63E5-C63B-6FEE-16E16B02A679}"/>
                </a:ext>
              </a:extLst>
            </p:cNvPr>
            <p:cNvPicPr>
              <a:picLocks noChangeAspect="1"/>
            </p:cNvPicPr>
            <p:nvPr/>
          </p:nvPicPr>
          <p:blipFill>
            <a:blip r:embed="rId2"/>
            <a:srcRect l="29768" r="27834"/>
            <a:stretch/>
          </p:blipFill>
          <p:spPr>
            <a:xfrm>
              <a:off x="1101994" y="4127800"/>
              <a:ext cx="1686010" cy="1325563"/>
            </a:xfrm>
            <a:prstGeom prst="rect">
              <a:avLst/>
            </a:prstGeom>
          </p:spPr>
        </p:pic>
        <p:pic>
          <p:nvPicPr>
            <p:cNvPr id="8" name="Picture 7" descr="A close up of a brain&#10;&#10;Description automatically generated">
              <a:extLst>
                <a:ext uri="{FF2B5EF4-FFF2-40B4-BE49-F238E27FC236}">
                  <a16:creationId xmlns:a16="http://schemas.microsoft.com/office/drawing/2014/main" id="{46A053C0-3F4A-9885-939F-EC7D4EC0FEB5}"/>
                </a:ext>
              </a:extLst>
            </p:cNvPr>
            <p:cNvPicPr>
              <a:picLocks noChangeAspect="1"/>
            </p:cNvPicPr>
            <p:nvPr/>
          </p:nvPicPr>
          <p:blipFill>
            <a:blip r:embed="rId2"/>
            <a:srcRect l="29768" r="27834"/>
            <a:stretch/>
          </p:blipFill>
          <p:spPr>
            <a:xfrm>
              <a:off x="1513403" y="4520405"/>
              <a:ext cx="1686010" cy="1325563"/>
            </a:xfrm>
            <a:prstGeom prst="rect">
              <a:avLst/>
            </a:prstGeom>
          </p:spPr>
        </p:pic>
        <p:pic>
          <p:nvPicPr>
            <p:cNvPr id="18" name="Picture 17" descr="A close up of a brain&#10;&#10;Description automatically generated">
              <a:extLst>
                <a:ext uri="{FF2B5EF4-FFF2-40B4-BE49-F238E27FC236}">
                  <a16:creationId xmlns:a16="http://schemas.microsoft.com/office/drawing/2014/main" id="{CE903DB6-D9EF-9EFE-7641-129857F0674B}"/>
                </a:ext>
              </a:extLst>
            </p:cNvPr>
            <p:cNvPicPr>
              <a:picLocks noChangeAspect="1"/>
            </p:cNvPicPr>
            <p:nvPr/>
          </p:nvPicPr>
          <p:blipFill>
            <a:blip r:embed="rId2"/>
            <a:srcRect l="29768" r="27834"/>
            <a:stretch/>
          </p:blipFill>
          <p:spPr>
            <a:xfrm>
              <a:off x="1906195" y="4842945"/>
              <a:ext cx="1686010" cy="1325563"/>
            </a:xfrm>
            <a:prstGeom prst="rect">
              <a:avLst/>
            </a:prstGeom>
          </p:spPr>
        </p:pic>
      </p:grpSp>
      <p:grpSp>
        <p:nvGrpSpPr>
          <p:cNvPr id="27" name="Group 26">
            <a:extLst>
              <a:ext uri="{FF2B5EF4-FFF2-40B4-BE49-F238E27FC236}">
                <a16:creationId xmlns:a16="http://schemas.microsoft.com/office/drawing/2014/main" id="{FE4879FE-0A53-5D4D-EB3A-F5A9FD7C15B0}"/>
              </a:ext>
            </a:extLst>
          </p:cNvPr>
          <p:cNvGrpSpPr/>
          <p:nvPr/>
        </p:nvGrpSpPr>
        <p:grpSpPr>
          <a:xfrm>
            <a:off x="8901962" y="3735899"/>
            <a:ext cx="3158192" cy="2756976"/>
            <a:chOff x="8901962" y="3735899"/>
            <a:chExt cx="3158192" cy="2756976"/>
          </a:xfrm>
        </p:grpSpPr>
        <p:pic>
          <p:nvPicPr>
            <p:cNvPr id="11" name="Picture 10" descr="A colorful object with black background&#10;&#10;Description automatically generated">
              <a:extLst>
                <a:ext uri="{FF2B5EF4-FFF2-40B4-BE49-F238E27FC236}">
                  <a16:creationId xmlns:a16="http://schemas.microsoft.com/office/drawing/2014/main" id="{7540E6A2-8399-BA3A-B121-2CFD6FB1B6AC}"/>
                </a:ext>
              </a:extLst>
            </p:cNvPr>
            <p:cNvPicPr>
              <a:picLocks noChangeAspect="1"/>
            </p:cNvPicPr>
            <p:nvPr/>
          </p:nvPicPr>
          <p:blipFill>
            <a:blip r:embed="rId3"/>
            <a:srcRect l="28552" r="28349"/>
            <a:stretch/>
          </p:blipFill>
          <p:spPr>
            <a:xfrm>
              <a:off x="8901962" y="3735899"/>
              <a:ext cx="1572000" cy="1280972"/>
            </a:xfrm>
            <a:prstGeom prst="rect">
              <a:avLst/>
            </a:prstGeom>
          </p:spPr>
        </p:pic>
        <p:pic>
          <p:nvPicPr>
            <p:cNvPr id="20" name="Picture 19" descr="A colorful object with black background&#10;&#10;Description automatically generated">
              <a:extLst>
                <a:ext uri="{FF2B5EF4-FFF2-40B4-BE49-F238E27FC236}">
                  <a16:creationId xmlns:a16="http://schemas.microsoft.com/office/drawing/2014/main" id="{57F0A5AE-ABDE-E210-712C-398BF26B9C0A}"/>
                </a:ext>
              </a:extLst>
            </p:cNvPr>
            <p:cNvPicPr>
              <a:picLocks noChangeAspect="1"/>
            </p:cNvPicPr>
            <p:nvPr/>
          </p:nvPicPr>
          <p:blipFill>
            <a:blip r:embed="rId3"/>
            <a:srcRect l="28552" r="28349"/>
            <a:stretch/>
          </p:blipFill>
          <p:spPr>
            <a:xfrm>
              <a:off x="9253367" y="4061241"/>
              <a:ext cx="1572000" cy="1280972"/>
            </a:xfrm>
            <a:prstGeom prst="rect">
              <a:avLst/>
            </a:prstGeom>
          </p:spPr>
        </p:pic>
        <p:pic>
          <p:nvPicPr>
            <p:cNvPr id="21" name="Picture 20" descr="A colorful object with black background&#10;&#10;Description automatically generated">
              <a:extLst>
                <a:ext uri="{FF2B5EF4-FFF2-40B4-BE49-F238E27FC236}">
                  <a16:creationId xmlns:a16="http://schemas.microsoft.com/office/drawing/2014/main" id="{6D8835A2-C11E-A960-78C5-C4F26777B806}"/>
                </a:ext>
              </a:extLst>
            </p:cNvPr>
            <p:cNvPicPr>
              <a:picLocks noChangeAspect="1"/>
            </p:cNvPicPr>
            <p:nvPr/>
          </p:nvPicPr>
          <p:blipFill>
            <a:blip r:embed="rId3"/>
            <a:srcRect l="28552" r="28349"/>
            <a:stretch/>
          </p:blipFill>
          <p:spPr>
            <a:xfrm>
              <a:off x="9715630" y="4458469"/>
              <a:ext cx="1572000" cy="1280972"/>
            </a:xfrm>
            <a:prstGeom prst="rect">
              <a:avLst/>
            </a:prstGeom>
          </p:spPr>
        </p:pic>
        <p:pic>
          <p:nvPicPr>
            <p:cNvPr id="22" name="Picture 21" descr="A colorful object with black background&#10;&#10;Description automatically generated">
              <a:extLst>
                <a:ext uri="{FF2B5EF4-FFF2-40B4-BE49-F238E27FC236}">
                  <a16:creationId xmlns:a16="http://schemas.microsoft.com/office/drawing/2014/main" id="{22388E38-21E3-0B8A-AE59-5CCFA980D80D}"/>
                </a:ext>
              </a:extLst>
            </p:cNvPr>
            <p:cNvPicPr>
              <a:picLocks noChangeAspect="1"/>
            </p:cNvPicPr>
            <p:nvPr/>
          </p:nvPicPr>
          <p:blipFill>
            <a:blip r:embed="rId3"/>
            <a:srcRect l="28552" r="28349"/>
            <a:stretch/>
          </p:blipFill>
          <p:spPr>
            <a:xfrm>
              <a:off x="10123261" y="4835186"/>
              <a:ext cx="1572000" cy="1280972"/>
            </a:xfrm>
            <a:prstGeom prst="rect">
              <a:avLst/>
            </a:prstGeom>
          </p:spPr>
        </p:pic>
        <p:pic>
          <p:nvPicPr>
            <p:cNvPr id="23" name="Picture 22" descr="A colorful object with black background&#10;&#10;Description automatically generated">
              <a:extLst>
                <a:ext uri="{FF2B5EF4-FFF2-40B4-BE49-F238E27FC236}">
                  <a16:creationId xmlns:a16="http://schemas.microsoft.com/office/drawing/2014/main" id="{845BD3FA-C270-B512-2016-D192ECA093B3}"/>
                </a:ext>
              </a:extLst>
            </p:cNvPr>
            <p:cNvPicPr>
              <a:picLocks noChangeAspect="1"/>
            </p:cNvPicPr>
            <p:nvPr/>
          </p:nvPicPr>
          <p:blipFill>
            <a:blip r:embed="rId3"/>
            <a:srcRect l="28552" r="28349"/>
            <a:stretch/>
          </p:blipFill>
          <p:spPr>
            <a:xfrm>
              <a:off x="10488154" y="5211903"/>
              <a:ext cx="1572000" cy="1280972"/>
            </a:xfrm>
            <a:prstGeom prst="rect">
              <a:avLst/>
            </a:prstGeom>
          </p:spPr>
        </p:pic>
      </p:grpSp>
      <p:sp>
        <p:nvSpPr>
          <p:cNvPr id="10" name="TextBox 9">
            <a:extLst>
              <a:ext uri="{FF2B5EF4-FFF2-40B4-BE49-F238E27FC236}">
                <a16:creationId xmlns:a16="http://schemas.microsoft.com/office/drawing/2014/main" id="{EFEDDDB2-7CE3-38DF-2453-C2E78340352F}"/>
              </a:ext>
            </a:extLst>
          </p:cNvPr>
          <p:cNvSpPr txBox="1"/>
          <p:nvPr/>
        </p:nvSpPr>
        <p:spPr>
          <a:xfrm>
            <a:off x="4774656" y="3543592"/>
            <a:ext cx="2365298" cy="830997"/>
          </a:xfrm>
          <a:prstGeom prst="rect">
            <a:avLst/>
          </a:prstGeom>
          <a:noFill/>
        </p:spPr>
        <p:txBody>
          <a:bodyPr wrap="square" rtlCol="0">
            <a:spAutoFit/>
          </a:bodyPr>
          <a:lstStyle/>
          <a:p>
            <a:pPr algn="ctr"/>
            <a:r>
              <a:rPr lang="en-US" sz="2400" dirty="0"/>
              <a:t>Personal Computer</a:t>
            </a:r>
          </a:p>
        </p:txBody>
      </p:sp>
      <p:sp>
        <p:nvSpPr>
          <p:cNvPr id="12" name="Slide Number Placeholder 11">
            <a:extLst>
              <a:ext uri="{FF2B5EF4-FFF2-40B4-BE49-F238E27FC236}">
                <a16:creationId xmlns:a16="http://schemas.microsoft.com/office/drawing/2014/main" id="{2B244B73-68C9-E7B6-DA9C-76B1D60FA7AF}"/>
              </a:ext>
            </a:extLst>
          </p:cNvPr>
          <p:cNvSpPr>
            <a:spLocks noGrp="1"/>
          </p:cNvSpPr>
          <p:nvPr>
            <p:ph type="sldNum" sz="quarter" idx="12"/>
          </p:nvPr>
        </p:nvSpPr>
        <p:spPr/>
        <p:txBody>
          <a:bodyPr/>
          <a:lstStyle/>
          <a:p>
            <a:fld id="{F606742C-631A-CB4E-A490-45C4369C55E7}" type="slidenum">
              <a:rPr lang="en-US" smtClean="0"/>
              <a:t>120</a:t>
            </a:fld>
            <a:endParaRPr lang="en-US"/>
          </a:p>
        </p:txBody>
      </p:sp>
      <p:pic>
        <p:nvPicPr>
          <p:cNvPr id="13" name="Graphic 12" descr="Laptop with solid fill">
            <a:extLst>
              <a:ext uri="{FF2B5EF4-FFF2-40B4-BE49-F238E27FC236}">
                <a16:creationId xmlns:a16="http://schemas.microsoft.com/office/drawing/2014/main" id="{437B564A-C762-EC33-A976-1BD120B6AB8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837978" y="1447568"/>
            <a:ext cx="2238653" cy="2238653"/>
          </a:xfrm>
          <a:prstGeom prst="rect">
            <a:avLst/>
          </a:prstGeom>
        </p:spPr>
      </p:pic>
    </p:spTree>
    <p:extLst>
      <p:ext uri="{BB962C8B-B14F-4D97-AF65-F5344CB8AC3E}">
        <p14:creationId xmlns:p14="http://schemas.microsoft.com/office/powerpoint/2010/main" val="287623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15833-DC26-21D3-160F-65D5DA49D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6755D-4B36-D240-38BC-78465F07E1A0}"/>
              </a:ext>
            </a:extLst>
          </p:cNvPr>
          <p:cNvSpPr>
            <a:spLocks noGrp="1"/>
          </p:cNvSpPr>
          <p:nvPr>
            <p:ph type="title"/>
          </p:nvPr>
        </p:nvSpPr>
        <p:spPr/>
        <p:txBody>
          <a:bodyPr/>
          <a:lstStyle/>
          <a:p>
            <a:r>
              <a:rPr lang="en-US" dirty="0"/>
              <a:t>Why the SCC?</a:t>
            </a:r>
          </a:p>
        </p:txBody>
      </p:sp>
      <p:sp>
        <p:nvSpPr>
          <p:cNvPr id="7" name="Right Arrow 6">
            <a:extLst>
              <a:ext uri="{FF2B5EF4-FFF2-40B4-BE49-F238E27FC236}">
                <a16:creationId xmlns:a16="http://schemas.microsoft.com/office/drawing/2014/main" id="{6664E46F-8C04-C97D-756E-948472C6D665}"/>
              </a:ext>
            </a:extLst>
          </p:cNvPr>
          <p:cNvSpPr/>
          <p:nvPr/>
        </p:nvSpPr>
        <p:spPr>
          <a:xfrm rot="20049333">
            <a:off x="2989180" y="3301351"/>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302C3BBB-68BD-EEE4-42EE-8852AC21B6A1}"/>
              </a:ext>
            </a:extLst>
          </p:cNvPr>
          <p:cNvSpPr/>
          <p:nvPr/>
        </p:nvSpPr>
        <p:spPr>
          <a:xfrm rot="1741362">
            <a:off x="7379726" y="3331440"/>
            <a:ext cx="1466490" cy="4701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443A112-0B20-8FF5-A241-1377FDAB8ACC}"/>
              </a:ext>
            </a:extLst>
          </p:cNvPr>
          <p:cNvGrpSpPr/>
          <p:nvPr/>
        </p:nvGrpSpPr>
        <p:grpSpPr>
          <a:xfrm>
            <a:off x="4164886" y="1167334"/>
            <a:ext cx="3512789" cy="2125126"/>
            <a:chOff x="713569" y="3422866"/>
            <a:chExt cx="3512789" cy="2125126"/>
          </a:xfrm>
        </p:grpSpPr>
        <p:pic>
          <p:nvPicPr>
            <p:cNvPr id="12" name="Graphic 11" descr="Computer with solid fill">
              <a:extLst>
                <a:ext uri="{FF2B5EF4-FFF2-40B4-BE49-F238E27FC236}">
                  <a16:creationId xmlns:a16="http://schemas.microsoft.com/office/drawing/2014/main" id="{5930D609-F0B8-9EB6-E4BA-1A38AEC716B6}"/>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713569" y="3422866"/>
              <a:ext cx="461078" cy="1325563"/>
            </a:xfrm>
            <a:prstGeom prst="rect">
              <a:avLst/>
            </a:prstGeom>
          </p:spPr>
        </p:pic>
        <p:pic>
          <p:nvPicPr>
            <p:cNvPr id="13" name="Graphic 12" descr="Computer with solid fill">
              <a:extLst>
                <a:ext uri="{FF2B5EF4-FFF2-40B4-BE49-F238E27FC236}">
                  <a16:creationId xmlns:a16="http://schemas.microsoft.com/office/drawing/2014/main" id="{3222AF0B-F368-38D1-A3F4-E44048F5E744}"/>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1149528" y="3422866"/>
              <a:ext cx="461078" cy="1325563"/>
            </a:xfrm>
            <a:prstGeom prst="rect">
              <a:avLst/>
            </a:prstGeom>
          </p:spPr>
        </p:pic>
        <p:pic>
          <p:nvPicPr>
            <p:cNvPr id="14" name="Graphic 13" descr="Computer with solid fill">
              <a:extLst>
                <a:ext uri="{FF2B5EF4-FFF2-40B4-BE49-F238E27FC236}">
                  <a16:creationId xmlns:a16="http://schemas.microsoft.com/office/drawing/2014/main" id="{AE0DF332-E392-E6D5-D7CE-BC3747334EE9}"/>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1585487" y="3422866"/>
              <a:ext cx="461078" cy="1325563"/>
            </a:xfrm>
            <a:prstGeom prst="rect">
              <a:avLst/>
            </a:prstGeom>
          </p:spPr>
        </p:pic>
        <p:pic>
          <p:nvPicPr>
            <p:cNvPr id="15" name="Graphic 14" descr="Computer with solid fill">
              <a:extLst>
                <a:ext uri="{FF2B5EF4-FFF2-40B4-BE49-F238E27FC236}">
                  <a16:creationId xmlns:a16="http://schemas.microsoft.com/office/drawing/2014/main" id="{F92EFA8C-F80E-D01C-F809-56E9EB177950}"/>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2021446" y="3422866"/>
              <a:ext cx="461078" cy="1325563"/>
            </a:xfrm>
            <a:prstGeom prst="rect">
              <a:avLst/>
            </a:prstGeom>
          </p:spPr>
        </p:pic>
        <p:pic>
          <p:nvPicPr>
            <p:cNvPr id="16" name="Graphic 15" descr="Computer with solid fill">
              <a:extLst>
                <a:ext uri="{FF2B5EF4-FFF2-40B4-BE49-F238E27FC236}">
                  <a16:creationId xmlns:a16="http://schemas.microsoft.com/office/drawing/2014/main" id="{F1D1BC59-D2EC-AD20-1E6B-68C22A34ECA9}"/>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2457405" y="3422866"/>
              <a:ext cx="461078" cy="1325563"/>
            </a:xfrm>
            <a:prstGeom prst="rect">
              <a:avLst/>
            </a:prstGeom>
          </p:spPr>
        </p:pic>
        <p:pic>
          <p:nvPicPr>
            <p:cNvPr id="17" name="Graphic 16" descr="Computer with solid fill">
              <a:extLst>
                <a:ext uri="{FF2B5EF4-FFF2-40B4-BE49-F238E27FC236}">
                  <a16:creationId xmlns:a16="http://schemas.microsoft.com/office/drawing/2014/main" id="{628DFD89-20CD-E54F-A40D-F13E3F2F0CC9}"/>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2893364" y="3422866"/>
              <a:ext cx="461078" cy="1325563"/>
            </a:xfrm>
            <a:prstGeom prst="rect">
              <a:avLst/>
            </a:prstGeom>
          </p:spPr>
        </p:pic>
        <p:pic>
          <p:nvPicPr>
            <p:cNvPr id="19" name="Graphic 18" descr="Computer with solid fill">
              <a:extLst>
                <a:ext uri="{FF2B5EF4-FFF2-40B4-BE49-F238E27FC236}">
                  <a16:creationId xmlns:a16="http://schemas.microsoft.com/office/drawing/2014/main" id="{E23BF05A-455A-C148-B5C6-8AA00FFBB3D5}"/>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3329323" y="3422866"/>
              <a:ext cx="461078" cy="1325563"/>
            </a:xfrm>
            <a:prstGeom prst="rect">
              <a:avLst/>
            </a:prstGeom>
          </p:spPr>
        </p:pic>
        <p:pic>
          <p:nvPicPr>
            <p:cNvPr id="24" name="Graphic 23" descr="Computer with solid fill">
              <a:extLst>
                <a:ext uri="{FF2B5EF4-FFF2-40B4-BE49-F238E27FC236}">
                  <a16:creationId xmlns:a16="http://schemas.microsoft.com/office/drawing/2014/main" id="{42B8C9B4-36A5-AD64-2A43-7BD8F7DADF19}"/>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3765280" y="3422866"/>
              <a:ext cx="461078" cy="1325563"/>
            </a:xfrm>
            <a:prstGeom prst="rect">
              <a:avLst/>
            </a:prstGeom>
          </p:spPr>
        </p:pic>
        <p:pic>
          <p:nvPicPr>
            <p:cNvPr id="25" name="Graphic 24" descr="Computer with solid fill">
              <a:extLst>
                <a:ext uri="{FF2B5EF4-FFF2-40B4-BE49-F238E27FC236}">
                  <a16:creationId xmlns:a16="http://schemas.microsoft.com/office/drawing/2014/main" id="{7B58782C-0EAC-4D7D-00CA-9F093B7EEA56}"/>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713569" y="4222429"/>
              <a:ext cx="461078" cy="1325563"/>
            </a:xfrm>
            <a:prstGeom prst="rect">
              <a:avLst/>
            </a:prstGeom>
          </p:spPr>
        </p:pic>
        <p:pic>
          <p:nvPicPr>
            <p:cNvPr id="28" name="Graphic 27" descr="Computer with solid fill">
              <a:extLst>
                <a:ext uri="{FF2B5EF4-FFF2-40B4-BE49-F238E27FC236}">
                  <a16:creationId xmlns:a16="http://schemas.microsoft.com/office/drawing/2014/main" id="{C318E4C3-5ABD-0F06-0B58-A53B636E351B}"/>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1149528" y="4222429"/>
              <a:ext cx="461078" cy="1325563"/>
            </a:xfrm>
            <a:prstGeom prst="rect">
              <a:avLst/>
            </a:prstGeom>
          </p:spPr>
        </p:pic>
        <p:pic>
          <p:nvPicPr>
            <p:cNvPr id="29" name="Graphic 28" descr="Computer with solid fill">
              <a:extLst>
                <a:ext uri="{FF2B5EF4-FFF2-40B4-BE49-F238E27FC236}">
                  <a16:creationId xmlns:a16="http://schemas.microsoft.com/office/drawing/2014/main" id="{97F1FD5F-A617-8C23-5776-EC33756AD47E}"/>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1585487" y="4222429"/>
              <a:ext cx="461078" cy="1325563"/>
            </a:xfrm>
            <a:prstGeom prst="rect">
              <a:avLst/>
            </a:prstGeom>
          </p:spPr>
        </p:pic>
        <p:pic>
          <p:nvPicPr>
            <p:cNvPr id="30" name="Graphic 29" descr="Computer with solid fill">
              <a:extLst>
                <a:ext uri="{FF2B5EF4-FFF2-40B4-BE49-F238E27FC236}">
                  <a16:creationId xmlns:a16="http://schemas.microsoft.com/office/drawing/2014/main" id="{A0D2E6E0-3BCF-AE9D-4C1E-434BD17F7FAF}"/>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2021446" y="4222429"/>
              <a:ext cx="461078" cy="1325563"/>
            </a:xfrm>
            <a:prstGeom prst="rect">
              <a:avLst/>
            </a:prstGeom>
          </p:spPr>
        </p:pic>
        <p:pic>
          <p:nvPicPr>
            <p:cNvPr id="31" name="Graphic 30" descr="Computer with solid fill">
              <a:extLst>
                <a:ext uri="{FF2B5EF4-FFF2-40B4-BE49-F238E27FC236}">
                  <a16:creationId xmlns:a16="http://schemas.microsoft.com/office/drawing/2014/main" id="{1659F38D-8727-B14E-F811-D943AA49CADF}"/>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2457405" y="4222429"/>
              <a:ext cx="461078" cy="1325563"/>
            </a:xfrm>
            <a:prstGeom prst="rect">
              <a:avLst/>
            </a:prstGeom>
          </p:spPr>
        </p:pic>
        <p:pic>
          <p:nvPicPr>
            <p:cNvPr id="32" name="Graphic 31" descr="Computer with solid fill">
              <a:extLst>
                <a:ext uri="{FF2B5EF4-FFF2-40B4-BE49-F238E27FC236}">
                  <a16:creationId xmlns:a16="http://schemas.microsoft.com/office/drawing/2014/main" id="{03865F4F-56F0-2C3D-C18B-649EC43DEBE7}"/>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2893364" y="4222429"/>
              <a:ext cx="461078" cy="1325563"/>
            </a:xfrm>
            <a:prstGeom prst="rect">
              <a:avLst/>
            </a:prstGeom>
          </p:spPr>
        </p:pic>
        <p:pic>
          <p:nvPicPr>
            <p:cNvPr id="33" name="Graphic 32" descr="Computer with solid fill">
              <a:extLst>
                <a:ext uri="{FF2B5EF4-FFF2-40B4-BE49-F238E27FC236}">
                  <a16:creationId xmlns:a16="http://schemas.microsoft.com/office/drawing/2014/main" id="{FF19763E-0868-D7AE-3826-ABB20E9680FD}"/>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3329323" y="4222429"/>
              <a:ext cx="461078" cy="1325563"/>
            </a:xfrm>
            <a:prstGeom prst="rect">
              <a:avLst/>
            </a:prstGeom>
          </p:spPr>
        </p:pic>
        <p:pic>
          <p:nvPicPr>
            <p:cNvPr id="34" name="Graphic 33" descr="Computer with solid fill">
              <a:extLst>
                <a:ext uri="{FF2B5EF4-FFF2-40B4-BE49-F238E27FC236}">
                  <a16:creationId xmlns:a16="http://schemas.microsoft.com/office/drawing/2014/main" id="{68FECE39-A535-91C4-ADDF-34BD016C1485}"/>
                </a:ext>
              </a:extLst>
            </p:cNvPr>
            <p:cNvPicPr>
              <a:picLocks noChangeAspect="1"/>
            </p:cNvPicPr>
            <p:nvPr/>
          </p:nvPicPr>
          <p:blipFill>
            <a:blip>
              <a:extLst>
                <a:ext uri="{96DAC541-7B7A-43D3-8B79-37D633B846F1}">
                  <asvg:svgBlip xmlns:asvg="http://schemas.microsoft.com/office/drawing/2016/SVG/main" r:embed="rId3"/>
                </a:ext>
              </a:extLst>
            </a:blip>
            <a:srcRect l="65995"/>
            <a:stretch/>
          </p:blipFill>
          <p:spPr>
            <a:xfrm>
              <a:off x="3765280" y="4222429"/>
              <a:ext cx="461078" cy="1325563"/>
            </a:xfrm>
            <a:prstGeom prst="rect">
              <a:avLst/>
            </a:prstGeom>
          </p:spPr>
        </p:pic>
      </p:grpSp>
      <p:grpSp>
        <p:nvGrpSpPr>
          <p:cNvPr id="35" name="Group 34">
            <a:extLst>
              <a:ext uri="{FF2B5EF4-FFF2-40B4-BE49-F238E27FC236}">
                <a16:creationId xmlns:a16="http://schemas.microsoft.com/office/drawing/2014/main" id="{C03F9C5A-FBED-47FB-54C3-6B3D52002A92}"/>
              </a:ext>
            </a:extLst>
          </p:cNvPr>
          <p:cNvGrpSpPr/>
          <p:nvPr/>
        </p:nvGrpSpPr>
        <p:grpSpPr>
          <a:xfrm>
            <a:off x="262082" y="3562678"/>
            <a:ext cx="3257407" cy="2830239"/>
            <a:chOff x="334798" y="3338269"/>
            <a:chExt cx="3257407" cy="2830239"/>
          </a:xfrm>
        </p:grpSpPr>
        <p:pic>
          <p:nvPicPr>
            <p:cNvPr id="36" name="Picture 35" descr="A close up of a brain&#10;&#10;Description automatically generated">
              <a:extLst>
                <a:ext uri="{FF2B5EF4-FFF2-40B4-BE49-F238E27FC236}">
                  <a16:creationId xmlns:a16="http://schemas.microsoft.com/office/drawing/2014/main" id="{80782E80-AB28-501B-A34F-0082C3E767D5}"/>
                </a:ext>
              </a:extLst>
            </p:cNvPr>
            <p:cNvPicPr>
              <a:picLocks noChangeAspect="1"/>
            </p:cNvPicPr>
            <p:nvPr/>
          </p:nvPicPr>
          <p:blipFill>
            <a:blip r:embed="rId4"/>
            <a:srcRect l="29768" r="27834"/>
            <a:stretch/>
          </p:blipFill>
          <p:spPr>
            <a:xfrm>
              <a:off x="334798" y="3338269"/>
              <a:ext cx="1686010" cy="1325563"/>
            </a:xfrm>
            <a:prstGeom prst="rect">
              <a:avLst/>
            </a:prstGeom>
          </p:spPr>
        </p:pic>
        <p:pic>
          <p:nvPicPr>
            <p:cNvPr id="37" name="Picture 36" descr="A close up of a brain&#10;&#10;Description automatically generated">
              <a:extLst>
                <a:ext uri="{FF2B5EF4-FFF2-40B4-BE49-F238E27FC236}">
                  <a16:creationId xmlns:a16="http://schemas.microsoft.com/office/drawing/2014/main" id="{C92A8460-3478-7F94-69C3-D596D8C71851}"/>
                </a:ext>
              </a:extLst>
            </p:cNvPr>
            <p:cNvPicPr>
              <a:picLocks noChangeAspect="1"/>
            </p:cNvPicPr>
            <p:nvPr/>
          </p:nvPicPr>
          <p:blipFill>
            <a:blip r:embed="rId4"/>
            <a:srcRect l="29768" r="27834"/>
            <a:stretch/>
          </p:blipFill>
          <p:spPr>
            <a:xfrm>
              <a:off x="698994" y="3675709"/>
              <a:ext cx="1686010" cy="1325563"/>
            </a:xfrm>
            <a:prstGeom prst="rect">
              <a:avLst/>
            </a:prstGeom>
          </p:spPr>
        </p:pic>
        <p:pic>
          <p:nvPicPr>
            <p:cNvPr id="38" name="Picture 37" descr="A close up of a brain&#10;&#10;Description automatically generated">
              <a:extLst>
                <a:ext uri="{FF2B5EF4-FFF2-40B4-BE49-F238E27FC236}">
                  <a16:creationId xmlns:a16="http://schemas.microsoft.com/office/drawing/2014/main" id="{67C477BF-92DE-A2F6-4014-40C7EE7A6225}"/>
                </a:ext>
              </a:extLst>
            </p:cNvPr>
            <p:cNvPicPr>
              <a:picLocks noChangeAspect="1"/>
            </p:cNvPicPr>
            <p:nvPr/>
          </p:nvPicPr>
          <p:blipFill>
            <a:blip r:embed="rId4"/>
            <a:srcRect l="29768" r="27834"/>
            <a:stretch/>
          </p:blipFill>
          <p:spPr>
            <a:xfrm>
              <a:off x="1101994" y="4127800"/>
              <a:ext cx="1686010" cy="1325563"/>
            </a:xfrm>
            <a:prstGeom prst="rect">
              <a:avLst/>
            </a:prstGeom>
          </p:spPr>
        </p:pic>
        <p:pic>
          <p:nvPicPr>
            <p:cNvPr id="39" name="Picture 38" descr="A close up of a brain&#10;&#10;Description automatically generated">
              <a:extLst>
                <a:ext uri="{FF2B5EF4-FFF2-40B4-BE49-F238E27FC236}">
                  <a16:creationId xmlns:a16="http://schemas.microsoft.com/office/drawing/2014/main" id="{52A1BE60-6F17-A38D-A8ED-1B61B56ADA0A}"/>
                </a:ext>
              </a:extLst>
            </p:cNvPr>
            <p:cNvPicPr>
              <a:picLocks noChangeAspect="1"/>
            </p:cNvPicPr>
            <p:nvPr/>
          </p:nvPicPr>
          <p:blipFill>
            <a:blip r:embed="rId4"/>
            <a:srcRect l="29768" r="27834"/>
            <a:stretch/>
          </p:blipFill>
          <p:spPr>
            <a:xfrm>
              <a:off x="1513403" y="4520405"/>
              <a:ext cx="1686010" cy="1325563"/>
            </a:xfrm>
            <a:prstGeom prst="rect">
              <a:avLst/>
            </a:prstGeom>
          </p:spPr>
        </p:pic>
        <p:pic>
          <p:nvPicPr>
            <p:cNvPr id="40" name="Picture 39" descr="A close up of a brain&#10;&#10;Description automatically generated">
              <a:extLst>
                <a:ext uri="{FF2B5EF4-FFF2-40B4-BE49-F238E27FC236}">
                  <a16:creationId xmlns:a16="http://schemas.microsoft.com/office/drawing/2014/main" id="{2E9A3F6E-48E8-E637-60DA-DE4126136F00}"/>
                </a:ext>
              </a:extLst>
            </p:cNvPr>
            <p:cNvPicPr>
              <a:picLocks noChangeAspect="1"/>
            </p:cNvPicPr>
            <p:nvPr/>
          </p:nvPicPr>
          <p:blipFill>
            <a:blip r:embed="rId4"/>
            <a:srcRect l="29768" r="27834"/>
            <a:stretch/>
          </p:blipFill>
          <p:spPr>
            <a:xfrm>
              <a:off x="1906195" y="4842945"/>
              <a:ext cx="1686010" cy="1325563"/>
            </a:xfrm>
            <a:prstGeom prst="rect">
              <a:avLst/>
            </a:prstGeom>
          </p:spPr>
        </p:pic>
      </p:grpSp>
      <p:grpSp>
        <p:nvGrpSpPr>
          <p:cNvPr id="41" name="Group 40">
            <a:extLst>
              <a:ext uri="{FF2B5EF4-FFF2-40B4-BE49-F238E27FC236}">
                <a16:creationId xmlns:a16="http://schemas.microsoft.com/office/drawing/2014/main" id="{FA05775E-CC58-CAB5-E46D-97543016B3D4}"/>
              </a:ext>
            </a:extLst>
          </p:cNvPr>
          <p:cNvGrpSpPr/>
          <p:nvPr/>
        </p:nvGrpSpPr>
        <p:grpSpPr>
          <a:xfrm>
            <a:off x="8899469" y="4024879"/>
            <a:ext cx="3158192" cy="2756976"/>
            <a:chOff x="8901962" y="3735899"/>
            <a:chExt cx="3158192" cy="2756976"/>
          </a:xfrm>
        </p:grpSpPr>
        <p:pic>
          <p:nvPicPr>
            <p:cNvPr id="42" name="Picture 41" descr="A colorful object with black background&#10;&#10;Description automatically generated">
              <a:extLst>
                <a:ext uri="{FF2B5EF4-FFF2-40B4-BE49-F238E27FC236}">
                  <a16:creationId xmlns:a16="http://schemas.microsoft.com/office/drawing/2014/main" id="{076DA08F-993F-C988-45C9-9D71AC3EB7B0}"/>
                </a:ext>
              </a:extLst>
            </p:cNvPr>
            <p:cNvPicPr>
              <a:picLocks noChangeAspect="1"/>
            </p:cNvPicPr>
            <p:nvPr/>
          </p:nvPicPr>
          <p:blipFill>
            <a:blip r:embed="rId5"/>
            <a:srcRect l="28552" r="28349"/>
            <a:stretch/>
          </p:blipFill>
          <p:spPr>
            <a:xfrm>
              <a:off x="8901962" y="3735899"/>
              <a:ext cx="1572000" cy="1280972"/>
            </a:xfrm>
            <a:prstGeom prst="rect">
              <a:avLst/>
            </a:prstGeom>
          </p:spPr>
        </p:pic>
        <p:pic>
          <p:nvPicPr>
            <p:cNvPr id="43" name="Picture 42" descr="A colorful object with black background&#10;&#10;Description automatically generated">
              <a:extLst>
                <a:ext uri="{FF2B5EF4-FFF2-40B4-BE49-F238E27FC236}">
                  <a16:creationId xmlns:a16="http://schemas.microsoft.com/office/drawing/2014/main" id="{F80B16C4-8092-1619-4E6B-CD66B78689B4}"/>
                </a:ext>
              </a:extLst>
            </p:cNvPr>
            <p:cNvPicPr>
              <a:picLocks noChangeAspect="1"/>
            </p:cNvPicPr>
            <p:nvPr/>
          </p:nvPicPr>
          <p:blipFill>
            <a:blip r:embed="rId5"/>
            <a:srcRect l="28552" r="28349"/>
            <a:stretch/>
          </p:blipFill>
          <p:spPr>
            <a:xfrm>
              <a:off x="9253367" y="4061241"/>
              <a:ext cx="1572000" cy="1280972"/>
            </a:xfrm>
            <a:prstGeom prst="rect">
              <a:avLst/>
            </a:prstGeom>
          </p:spPr>
        </p:pic>
        <p:pic>
          <p:nvPicPr>
            <p:cNvPr id="44" name="Picture 43" descr="A colorful object with black background&#10;&#10;Description automatically generated">
              <a:extLst>
                <a:ext uri="{FF2B5EF4-FFF2-40B4-BE49-F238E27FC236}">
                  <a16:creationId xmlns:a16="http://schemas.microsoft.com/office/drawing/2014/main" id="{6BC1CBA0-3163-F92F-294D-30CEAA01B952}"/>
                </a:ext>
              </a:extLst>
            </p:cNvPr>
            <p:cNvPicPr>
              <a:picLocks noChangeAspect="1"/>
            </p:cNvPicPr>
            <p:nvPr/>
          </p:nvPicPr>
          <p:blipFill>
            <a:blip r:embed="rId5"/>
            <a:srcRect l="28552" r="28349"/>
            <a:stretch/>
          </p:blipFill>
          <p:spPr>
            <a:xfrm>
              <a:off x="9715630" y="4458469"/>
              <a:ext cx="1572000" cy="1280972"/>
            </a:xfrm>
            <a:prstGeom prst="rect">
              <a:avLst/>
            </a:prstGeom>
          </p:spPr>
        </p:pic>
        <p:pic>
          <p:nvPicPr>
            <p:cNvPr id="45" name="Picture 44" descr="A colorful object with black background&#10;&#10;Description automatically generated">
              <a:extLst>
                <a:ext uri="{FF2B5EF4-FFF2-40B4-BE49-F238E27FC236}">
                  <a16:creationId xmlns:a16="http://schemas.microsoft.com/office/drawing/2014/main" id="{93D1D8D8-A0E0-ED76-7930-5DC312AEC049}"/>
                </a:ext>
              </a:extLst>
            </p:cNvPr>
            <p:cNvPicPr>
              <a:picLocks noChangeAspect="1"/>
            </p:cNvPicPr>
            <p:nvPr/>
          </p:nvPicPr>
          <p:blipFill>
            <a:blip r:embed="rId5"/>
            <a:srcRect l="28552" r="28349"/>
            <a:stretch/>
          </p:blipFill>
          <p:spPr>
            <a:xfrm>
              <a:off x="10123261" y="4835186"/>
              <a:ext cx="1572000" cy="1280972"/>
            </a:xfrm>
            <a:prstGeom prst="rect">
              <a:avLst/>
            </a:prstGeom>
          </p:spPr>
        </p:pic>
        <p:pic>
          <p:nvPicPr>
            <p:cNvPr id="46" name="Picture 45" descr="A colorful object with black background&#10;&#10;Description automatically generated">
              <a:extLst>
                <a:ext uri="{FF2B5EF4-FFF2-40B4-BE49-F238E27FC236}">
                  <a16:creationId xmlns:a16="http://schemas.microsoft.com/office/drawing/2014/main" id="{61518789-2DF1-3FC6-EAA2-54F944AF3719}"/>
                </a:ext>
              </a:extLst>
            </p:cNvPr>
            <p:cNvPicPr>
              <a:picLocks noChangeAspect="1"/>
            </p:cNvPicPr>
            <p:nvPr/>
          </p:nvPicPr>
          <p:blipFill>
            <a:blip r:embed="rId5"/>
            <a:srcRect l="28552" r="28349"/>
            <a:stretch/>
          </p:blipFill>
          <p:spPr>
            <a:xfrm>
              <a:off x="10488154" y="5211903"/>
              <a:ext cx="1572000" cy="1280972"/>
            </a:xfrm>
            <a:prstGeom prst="rect">
              <a:avLst/>
            </a:prstGeom>
          </p:spPr>
        </p:pic>
      </p:grpSp>
      <p:sp>
        <p:nvSpPr>
          <p:cNvPr id="47" name="TextBox 46">
            <a:extLst>
              <a:ext uri="{FF2B5EF4-FFF2-40B4-BE49-F238E27FC236}">
                <a16:creationId xmlns:a16="http://schemas.microsoft.com/office/drawing/2014/main" id="{D2CA898B-2344-FDFF-6942-9F826D245C66}"/>
              </a:ext>
            </a:extLst>
          </p:cNvPr>
          <p:cNvSpPr txBox="1"/>
          <p:nvPr/>
        </p:nvSpPr>
        <p:spPr>
          <a:xfrm>
            <a:off x="4774656" y="3543592"/>
            <a:ext cx="2365298" cy="461665"/>
          </a:xfrm>
          <a:prstGeom prst="rect">
            <a:avLst/>
          </a:prstGeom>
          <a:noFill/>
        </p:spPr>
        <p:txBody>
          <a:bodyPr wrap="square" rtlCol="0">
            <a:spAutoFit/>
          </a:bodyPr>
          <a:lstStyle/>
          <a:p>
            <a:pPr algn="ctr"/>
            <a:r>
              <a:rPr lang="en-US" sz="2400" dirty="0"/>
              <a:t>The SCC</a:t>
            </a:r>
          </a:p>
        </p:txBody>
      </p:sp>
      <p:sp>
        <p:nvSpPr>
          <p:cNvPr id="3" name="Slide Number Placeholder 2">
            <a:extLst>
              <a:ext uri="{FF2B5EF4-FFF2-40B4-BE49-F238E27FC236}">
                <a16:creationId xmlns:a16="http://schemas.microsoft.com/office/drawing/2014/main" id="{E49CA5F7-9916-43CE-DC4C-7E37D41E6098}"/>
              </a:ext>
            </a:extLst>
          </p:cNvPr>
          <p:cNvSpPr>
            <a:spLocks noGrp="1"/>
          </p:cNvSpPr>
          <p:nvPr>
            <p:ph type="sldNum" sz="quarter" idx="12"/>
          </p:nvPr>
        </p:nvSpPr>
        <p:spPr/>
        <p:txBody>
          <a:bodyPr/>
          <a:lstStyle/>
          <a:p>
            <a:fld id="{F606742C-631A-CB4E-A490-45C4369C55E7}" type="slidenum">
              <a:rPr lang="en-US" smtClean="0"/>
              <a:t>121</a:t>
            </a:fld>
            <a:endParaRPr lang="en-US"/>
          </a:p>
        </p:txBody>
      </p:sp>
    </p:spTree>
    <p:extLst>
      <p:ext uri="{BB962C8B-B14F-4D97-AF65-F5344CB8AC3E}">
        <p14:creationId xmlns:p14="http://schemas.microsoft.com/office/powerpoint/2010/main" val="3982291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37C14-0801-72ED-25F1-99CCF50F8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36F84-6394-83A3-AAE5-473F5E1E1572}"/>
              </a:ext>
            </a:extLst>
          </p:cNvPr>
          <p:cNvSpPr>
            <a:spLocks noGrp="1"/>
          </p:cNvSpPr>
          <p:nvPr>
            <p:ph type="title"/>
          </p:nvPr>
        </p:nvSpPr>
        <p:spPr/>
        <p:txBody>
          <a:bodyPr/>
          <a:lstStyle/>
          <a:p>
            <a:r>
              <a:rPr lang="en-US" dirty="0"/>
              <a:t>Why the SCC?</a:t>
            </a:r>
          </a:p>
        </p:txBody>
      </p:sp>
      <p:grpSp>
        <p:nvGrpSpPr>
          <p:cNvPr id="3" name="Group 2">
            <a:extLst>
              <a:ext uri="{FF2B5EF4-FFF2-40B4-BE49-F238E27FC236}">
                <a16:creationId xmlns:a16="http://schemas.microsoft.com/office/drawing/2014/main" id="{D496889A-8621-14AC-8D27-D4E05F430804}"/>
              </a:ext>
            </a:extLst>
          </p:cNvPr>
          <p:cNvGrpSpPr/>
          <p:nvPr/>
        </p:nvGrpSpPr>
        <p:grpSpPr>
          <a:xfrm>
            <a:off x="262082" y="3562678"/>
            <a:ext cx="3257407" cy="2830239"/>
            <a:chOff x="334798" y="3338269"/>
            <a:chExt cx="3257407" cy="2830239"/>
          </a:xfrm>
        </p:grpSpPr>
        <p:pic>
          <p:nvPicPr>
            <p:cNvPr id="6" name="Picture 5" descr="A close up of a brain&#10;&#10;Description automatically generated">
              <a:extLst>
                <a:ext uri="{FF2B5EF4-FFF2-40B4-BE49-F238E27FC236}">
                  <a16:creationId xmlns:a16="http://schemas.microsoft.com/office/drawing/2014/main" id="{59A4E3FC-FF81-379E-E9D1-74EEAE74CA84}"/>
                </a:ext>
              </a:extLst>
            </p:cNvPr>
            <p:cNvPicPr>
              <a:picLocks noChangeAspect="1"/>
            </p:cNvPicPr>
            <p:nvPr/>
          </p:nvPicPr>
          <p:blipFill>
            <a:blip r:embed="rId2"/>
            <a:srcRect l="29768" r="27834"/>
            <a:stretch/>
          </p:blipFill>
          <p:spPr>
            <a:xfrm>
              <a:off x="334798" y="3338269"/>
              <a:ext cx="1686010" cy="1325563"/>
            </a:xfrm>
            <a:prstGeom prst="rect">
              <a:avLst/>
            </a:prstGeom>
          </p:spPr>
        </p:pic>
        <p:pic>
          <p:nvPicPr>
            <p:cNvPr id="23" name="Picture 22" descr="A close up of a brain&#10;&#10;Description automatically generated">
              <a:extLst>
                <a:ext uri="{FF2B5EF4-FFF2-40B4-BE49-F238E27FC236}">
                  <a16:creationId xmlns:a16="http://schemas.microsoft.com/office/drawing/2014/main" id="{C70563EA-9D5D-32FC-1366-7173B7EC650F}"/>
                </a:ext>
              </a:extLst>
            </p:cNvPr>
            <p:cNvPicPr>
              <a:picLocks noChangeAspect="1"/>
            </p:cNvPicPr>
            <p:nvPr/>
          </p:nvPicPr>
          <p:blipFill>
            <a:blip r:embed="rId2"/>
            <a:srcRect l="29768" r="27834"/>
            <a:stretch/>
          </p:blipFill>
          <p:spPr>
            <a:xfrm>
              <a:off x="698994" y="3675709"/>
              <a:ext cx="1686010" cy="1325563"/>
            </a:xfrm>
            <a:prstGeom prst="rect">
              <a:avLst/>
            </a:prstGeom>
          </p:spPr>
        </p:pic>
        <p:pic>
          <p:nvPicPr>
            <p:cNvPr id="24" name="Picture 23" descr="A close up of a brain&#10;&#10;Description automatically generated">
              <a:extLst>
                <a:ext uri="{FF2B5EF4-FFF2-40B4-BE49-F238E27FC236}">
                  <a16:creationId xmlns:a16="http://schemas.microsoft.com/office/drawing/2014/main" id="{A15C2E94-3542-1C0A-2F0A-F13D646458D6}"/>
                </a:ext>
              </a:extLst>
            </p:cNvPr>
            <p:cNvPicPr>
              <a:picLocks noChangeAspect="1"/>
            </p:cNvPicPr>
            <p:nvPr/>
          </p:nvPicPr>
          <p:blipFill>
            <a:blip r:embed="rId2"/>
            <a:srcRect l="29768" r="27834"/>
            <a:stretch/>
          </p:blipFill>
          <p:spPr>
            <a:xfrm>
              <a:off x="1101994" y="4127800"/>
              <a:ext cx="1686010" cy="1325563"/>
            </a:xfrm>
            <a:prstGeom prst="rect">
              <a:avLst/>
            </a:prstGeom>
          </p:spPr>
        </p:pic>
        <p:pic>
          <p:nvPicPr>
            <p:cNvPr id="25" name="Picture 24" descr="A close up of a brain&#10;&#10;Description automatically generated">
              <a:extLst>
                <a:ext uri="{FF2B5EF4-FFF2-40B4-BE49-F238E27FC236}">
                  <a16:creationId xmlns:a16="http://schemas.microsoft.com/office/drawing/2014/main" id="{578B5341-943E-C6C6-D122-78B3F7A0CA9D}"/>
                </a:ext>
              </a:extLst>
            </p:cNvPr>
            <p:cNvPicPr>
              <a:picLocks noChangeAspect="1"/>
            </p:cNvPicPr>
            <p:nvPr/>
          </p:nvPicPr>
          <p:blipFill>
            <a:blip r:embed="rId2"/>
            <a:srcRect l="29768" r="27834"/>
            <a:stretch/>
          </p:blipFill>
          <p:spPr>
            <a:xfrm>
              <a:off x="1513403" y="4520405"/>
              <a:ext cx="1686010" cy="1325563"/>
            </a:xfrm>
            <a:prstGeom prst="rect">
              <a:avLst/>
            </a:prstGeom>
          </p:spPr>
        </p:pic>
        <p:pic>
          <p:nvPicPr>
            <p:cNvPr id="26" name="Picture 25" descr="A close up of a brain&#10;&#10;Description automatically generated">
              <a:extLst>
                <a:ext uri="{FF2B5EF4-FFF2-40B4-BE49-F238E27FC236}">
                  <a16:creationId xmlns:a16="http://schemas.microsoft.com/office/drawing/2014/main" id="{47C1B44B-B9B4-FB29-99AD-255F96E8EFA2}"/>
                </a:ext>
              </a:extLst>
            </p:cNvPr>
            <p:cNvPicPr>
              <a:picLocks noChangeAspect="1"/>
            </p:cNvPicPr>
            <p:nvPr/>
          </p:nvPicPr>
          <p:blipFill>
            <a:blip r:embed="rId2"/>
            <a:srcRect l="29768" r="27834"/>
            <a:stretch/>
          </p:blipFill>
          <p:spPr>
            <a:xfrm>
              <a:off x="1906195" y="4842945"/>
              <a:ext cx="1686010" cy="1325563"/>
            </a:xfrm>
            <a:prstGeom prst="rect">
              <a:avLst/>
            </a:prstGeom>
          </p:spPr>
        </p:pic>
      </p:grpSp>
      <p:grpSp>
        <p:nvGrpSpPr>
          <p:cNvPr id="27" name="Group 26">
            <a:extLst>
              <a:ext uri="{FF2B5EF4-FFF2-40B4-BE49-F238E27FC236}">
                <a16:creationId xmlns:a16="http://schemas.microsoft.com/office/drawing/2014/main" id="{02D70626-DA97-0734-1BEE-659EE33BDFF4}"/>
              </a:ext>
            </a:extLst>
          </p:cNvPr>
          <p:cNvGrpSpPr/>
          <p:nvPr/>
        </p:nvGrpSpPr>
        <p:grpSpPr>
          <a:xfrm>
            <a:off x="8899469" y="4024879"/>
            <a:ext cx="3158192" cy="2756976"/>
            <a:chOff x="8901962" y="3735899"/>
            <a:chExt cx="3158192" cy="2756976"/>
          </a:xfrm>
        </p:grpSpPr>
        <p:pic>
          <p:nvPicPr>
            <p:cNvPr id="28" name="Picture 27" descr="A colorful object with black background&#10;&#10;Description automatically generated">
              <a:extLst>
                <a:ext uri="{FF2B5EF4-FFF2-40B4-BE49-F238E27FC236}">
                  <a16:creationId xmlns:a16="http://schemas.microsoft.com/office/drawing/2014/main" id="{E8786B99-CD3D-4B3F-5ADA-135C4DBFD7E4}"/>
                </a:ext>
              </a:extLst>
            </p:cNvPr>
            <p:cNvPicPr>
              <a:picLocks noChangeAspect="1"/>
            </p:cNvPicPr>
            <p:nvPr/>
          </p:nvPicPr>
          <p:blipFill>
            <a:blip r:embed="rId3"/>
            <a:srcRect l="28552" r="28349"/>
            <a:stretch/>
          </p:blipFill>
          <p:spPr>
            <a:xfrm>
              <a:off x="8901962" y="3735899"/>
              <a:ext cx="1572000" cy="1280972"/>
            </a:xfrm>
            <a:prstGeom prst="rect">
              <a:avLst/>
            </a:prstGeom>
          </p:spPr>
        </p:pic>
        <p:pic>
          <p:nvPicPr>
            <p:cNvPr id="29" name="Picture 28" descr="A colorful object with black background&#10;&#10;Description automatically generated">
              <a:extLst>
                <a:ext uri="{FF2B5EF4-FFF2-40B4-BE49-F238E27FC236}">
                  <a16:creationId xmlns:a16="http://schemas.microsoft.com/office/drawing/2014/main" id="{CEE16C95-B256-7BC5-5AD0-7C390FF75D19}"/>
                </a:ext>
              </a:extLst>
            </p:cNvPr>
            <p:cNvPicPr>
              <a:picLocks noChangeAspect="1"/>
            </p:cNvPicPr>
            <p:nvPr/>
          </p:nvPicPr>
          <p:blipFill>
            <a:blip r:embed="rId3"/>
            <a:srcRect l="28552" r="28349"/>
            <a:stretch/>
          </p:blipFill>
          <p:spPr>
            <a:xfrm>
              <a:off x="9253367" y="4061241"/>
              <a:ext cx="1572000" cy="1280972"/>
            </a:xfrm>
            <a:prstGeom prst="rect">
              <a:avLst/>
            </a:prstGeom>
          </p:spPr>
        </p:pic>
        <p:pic>
          <p:nvPicPr>
            <p:cNvPr id="30" name="Picture 29" descr="A colorful object with black background&#10;&#10;Description automatically generated">
              <a:extLst>
                <a:ext uri="{FF2B5EF4-FFF2-40B4-BE49-F238E27FC236}">
                  <a16:creationId xmlns:a16="http://schemas.microsoft.com/office/drawing/2014/main" id="{CB0DB5BC-6AAF-86D8-6E3E-20A976710743}"/>
                </a:ext>
              </a:extLst>
            </p:cNvPr>
            <p:cNvPicPr>
              <a:picLocks noChangeAspect="1"/>
            </p:cNvPicPr>
            <p:nvPr/>
          </p:nvPicPr>
          <p:blipFill>
            <a:blip r:embed="rId3"/>
            <a:srcRect l="28552" r="28349"/>
            <a:stretch/>
          </p:blipFill>
          <p:spPr>
            <a:xfrm>
              <a:off x="9715630" y="4458469"/>
              <a:ext cx="1572000" cy="1280972"/>
            </a:xfrm>
            <a:prstGeom prst="rect">
              <a:avLst/>
            </a:prstGeom>
          </p:spPr>
        </p:pic>
        <p:pic>
          <p:nvPicPr>
            <p:cNvPr id="31" name="Picture 30" descr="A colorful object with black background&#10;&#10;Description automatically generated">
              <a:extLst>
                <a:ext uri="{FF2B5EF4-FFF2-40B4-BE49-F238E27FC236}">
                  <a16:creationId xmlns:a16="http://schemas.microsoft.com/office/drawing/2014/main" id="{13C644DF-4085-AB47-1111-5B23C6362300}"/>
                </a:ext>
              </a:extLst>
            </p:cNvPr>
            <p:cNvPicPr>
              <a:picLocks noChangeAspect="1"/>
            </p:cNvPicPr>
            <p:nvPr/>
          </p:nvPicPr>
          <p:blipFill>
            <a:blip r:embed="rId3"/>
            <a:srcRect l="28552" r="28349"/>
            <a:stretch/>
          </p:blipFill>
          <p:spPr>
            <a:xfrm>
              <a:off x="10123261" y="4835186"/>
              <a:ext cx="1572000" cy="1280972"/>
            </a:xfrm>
            <a:prstGeom prst="rect">
              <a:avLst/>
            </a:prstGeom>
          </p:spPr>
        </p:pic>
        <p:pic>
          <p:nvPicPr>
            <p:cNvPr id="32" name="Picture 31" descr="A colorful object with black background&#10;&#10;Description automatically generated">
              <a:extLst>
                <a:ext uri="{FF2B5EF4-FFF2-40B4-BE49-F238E27FC236}">
                  <a16:creationId xmlns:a16="http://schemas.microsoft.com/office/drawing/2014/main" id="{7DF015A2-0244-D95D-D6FA-D90F84A99FD6}"/>
                </a:ext>
              </a:extLst>
            </p:cNvPr>
            <p:cNvPicPr>
              <a:picLocks noChangeAspect="1"/>
            </p:cNvPicPr>
            <p:nvPr/>
          </p:nvPicPr>
          <p:blipFill>
            <a:blip r:embed="rId3"/>
            <a:srcRect l="28552" r="28349"/>
            <a:stretch/>
          </p:blipFill>
          <p:spPr>
            <a:xfrm>
              <a:off x="10488154" y="5211903"/>
              <a:ext cx="1572000" cy="1280972"/>
            </a:xfrm>
            <a:prstGeom prst="rect">
              <a:avLst/>
            </a:prstGeom>
          </p:spPr>
        </p:pic>
      </p:grpSp>
      <p:sp>
        <p:nvSpPr>
          <p:cNvPr id="33" name="Right Arrow 32">
            <a:extLst>
              <a:ext uri="{FF2B5EF4-FFF2-40B4-BE49-F238E27FC236}">
                <a16:creationId xmlns:a16="http://schemas.microsoft.com/office/drawing/2014/main" id="{F26088DB-E354-697B-37FC-EFB07ED33DC8}"/>
              </a:ext>
            </a:extLst>
          </p:cNvPr>
          <p:cNvSpPr/>
          <p:nvPr/>
        </p:nvSpPr>
        <p:spPr>
          <a:xfrm rot="20049333">
            <a:off x="2077924" y="2701296"/>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a:extLst>
              <a:ext uri="{FF2B5EF4-FFF2-40B4-BE49-F238E27FC236}">
                <a16:creationId xmlns:a16="http://schemas.microsoft.com/office/drawing/2014/main" id="{A187F122-AEF7-1784-86E1-0E3FF61B805D}"/>
              </a:ext>
            </a:extLst>
          </p:cNvPr>
          <p:cNvSpPr/>
          <p:nvPr/>
        </p:nvSpPr>
        <p:spPr>
          <a:xfrm rot="20049333">
            <a:off x="2421261" y="3132649"/>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a:extLst>
              <a:ext uri="{FF2B5EF4-FFF2-40B4-BE49-F238E27FC236}">
                <a16:creationId xmlns:a16="http://schemas.microsoft.com/office/drawing/2014/main" id="{447FB309-61BD-0CEB-6BD9-648833EF45EE}"/>
              </a:ext>
            </a:extLst>
          </p:cNvPr>
          <p:cNvSpPr/>
          <p:nvPr/>
        </p:nvSpPr>
        <p:spPr>
          <a:xfrm rot="20049333">
            <a:off x="2797986" y="3563027"/>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ight Arrow 35">
            <a:extLst>
              <a:ext uri="{FF2B5EF4-FFF2-40B4-BE49-F238E27FC236}">
                <a16:creationId xmlns:a16="http://schemas.microsoft.com/office/drawing/2014/main" id="{4EC238DB-0F79-711D-F77B-5F42AF3E5238}"/>
              </a:ext>
            </a:extLst>
          </p:cNvPr>
          <p:cNvSpPr/>
          <p:nvPr/>
        </p:nvSpPr>
        <p:spPr>
          <a:xfrm rot="20049333">
            <a:off x="3209395" y="3959565"/>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a:extLst>
              <a:ext uri="{FF2B5EF4-FFF2-40B4-BE49-F238E27FC236}">
                <a16:creationId xmlns:a16="http://schemas.microsoft.com/office/drawing/2014/main" id="{47BF9C8C-8F08-818B-DA95-EDBDB1FEBDE1}"/>
              </a:ext>
            </a:extLst>
          </p:cNvPr>
          <p:cNvSpPr/>
          <p:nvPr/>
        </p:nvSpPr>
        <p:spPr>
          <a:xfrm rot="20049333">
            <a:off x="3606359" y="4335180"/>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73AE62A8-56A4-45E9-1B52-14AD564B447B}"/>
              </a:ext>
            </a:extLst>
          </p:cNvPr>
          <p:cNvSpPr/>
          <p:nvPr/>
        </p:nvSpPr>
        <p:spPr>
          <a:xfrm rot="2859056">
            <a:off x="6996968" y="4240091"/>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a:extLst>
              <a:ext uri="{FF2B5EF4-FFF2-40B4-BE49-F238E27FC236}">
                <a16:creationId xmlns:a16="http://schemas.microsoft.com/office/drawing/2014/main" id="{2F6C1016-77CA-D24B-E334-8E3298167D0D}"/>
              </a:ext>
            </a:extLst>
          </p:cNvPr>
          <p:cNvSpPr/>
          <p:nvPr/>
        </p:nvSpPr>
        <p:spPr>
          <a:xfrm rot="2859056">
            <a:off x="7470554" y="3948097"/>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ght Arrow 39">
            <a:extLst>
              <a:ext uri="{FF2B5EF4-FFF2-40B4-BE49-F238E27FC236}">
                <a16:creationId xmlns:a16="http://schemas.microsoft.com/office/drawing/2014/main" id="{6631A6EA-2A51-8A59-20D0-08E420B1DD32}"/>
              </a:ext>
            </a:extLst>
          </p:cNvPr>
          <p:cNvSpPr/>
          <p:nvPr/>
        </p:nvSpPr>
        <p:spPr>
          <a:xfrm rot="2859056">
            <a:off x="7650081" y="3255410"/>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a:extLst>
              <a:ext uri="{FF2B5EF4-FFF2-40B4-BE49-F238E27FC236}">
                <a16:creationId xmlns:a16="http://schemas.microsoft.com/office/drawing/2014/main" id="{0DB7E4AE-DD54-8144-7399-2A63BEF22CD2}"/>
              </a:ext>
            </a:extLst>
          </p:cNvPr>
          <p:cNvSpPr/>
          <p:nvPr/>
        </p:nvSpPr>
        <p:spPr>
          <a:xfrm rot="2859056">
            <a:off x="7977970" y="2873519"/>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41">
            <a:extLst>
              <a:ext uri="{FF2B5EF4-FFF2-40B4-BE49-F238E27FC236}">
                <a16:creationId xmlns:a16="http://schemas.microsoft.com/office/drawing/2014/main" id="{811C9260-B81F-6B02-D11A-0FE97B2AD538}"/>
              </a:ext>
            </a:extLst>
          </p:cNvPr>
          <p:cNvSpPr/>
          <p:nvPr/>
        </p:nvSpPr>
        <p:spPr>
          <a:xfrm rot="2859056">
            <a:off x="8250759" y="2388543"/>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3D3DE4CB-A90C-6052-BB34-4A84D2FD025D}"/>
              </a:ext>
            </a:extLst>
          </p:cNvPr>
          <p:cNvGrpSpPr/>
          <p:nvPr/>
        </p:nvGrpSpPr>
        <p:grpSpPr>
          <a:xfrm>
            <a:off x="4164886" y="1167334"/>
            <a:ext cx="3512789" cy="2125126"/>
            <a:chOff x="713569" y="3422866"/>
            <a:chExt cx="3512789" cy="2125126"/>
          </a:xfrm>
        </p:grpSpPr>
        <p:pic>
          <p:nvPicPr>
            <p:cNvPr id="44" name="Graphic 43" descr="Computer with solid fill">
              <a:extLst>
                <a:ext uri="{FF2B5EF4-FFF2-40B4-BE49-F238E27FC236}">
                  <a16:creationId xmlns:a16="http://schemas.microsoft.com/office/drawing/2014/main" id="{F0268261-9B8B-0C9C-33A3-634764D79293}"/>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713569" y="3422866"/>
              <a:ext cx="461078" cy="1325563"/>
            </a:xfrm>
            <a:prstGeom prst="rect">
              <a:avLst/>
            </a:prstGeom>
          </p:spPr>
        </p:pic>
        <p:pic>
          <p:nvPicPr>
            <p:cNvPr id="45" name="Graphic 44" descr="Computer with solid fill">
              <a:extLst>
                <a:ext uri="{FF2B5EF4-FFF2-40B4-BE49-F238E27FC236}">
                  <a16:creationId xmlns:a16="http://schemas.microsoft.com/office/drawing/2014/main" id="{2D72650A-C47D-F8EE-545F-0EF7FE18CC7E}"/>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149528" y="3422866"/>
              <a:ext cx="461078" cy="1325563"/>
            </a:xfrm>
            <a:prstGeom prst="rect">
              <a:avLst/>
            </a:prstGeom>
          </p:spPr>
        </p:pic>
        <p:pic>
          <p:nvPicPr>
            <p:cNvPr id="46" name="Graphic 45" descr="Computer with solid fill">
              <a:extLst>
                <a:ext uri="{FF2B5EF4-FFF2-40B4-BE49-F238E27FC236}">
                  <a16:creationId xmlns:a16="http://schemas.microsoft.com/office/drawing/2014/main" id="{030CE929-68DA-AB5A-BFED-47462B36F9A8}"/>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585487" y="3422866"/>
              <a:ext cx="461078" cy="1325563"/>
            </a:xfrm>
            <a:prstGeom prst="rect">
              <a:avLst/>
            </a:prstGeom>
          </p:spPr>
        </p:pic>
        <p:pic>
          <p:nvPicPr>
            <p:cNvPr id="47" name="Graphic 46" descr="Computer with solid fill">
              <a:extLst>
                <a:ext uri="{FF2B5EF4-FFF2-40B4-BE49-F238E27FC236}">
                  <a16:creationId xmlns:a16="http://schemas.microsoft.com/office/drawing/2014/main" id="{07C2D234-31AC-8334-2C8B-AADB53038A9C}"/>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021446" y="3422866"/>
              <a:ext cx="461078" cy="1325563"/>
            </a:xfrm>
            <a:prstGeom prst="rect">
              <a:avLst/>
            </a:prstGeom>
          </p:spPr>
        </p:pic>
        <p:pic>
          <p:nvPicPr>
            <p:cNvPr id="48" name="Graphic 47" descr="Computer with solid fill">
              <a:extLst>
                <a:ext uri="{FF2B5EF4-FFF2-40B4-BE49-F238E27FC236}">
                  <a16:creationId xmlns:a16="http://schemas.microsoft.com/office/drawing/2014/main" id="{5F6262FC-A29D-AC30-450E-D67EC22132C9}"/>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457405" y="3422866"/>
              <a:ext cx="461078" cy="1325563"/>
            </a:xfrm>
            <a:prstGeom prst="rect">
              <a:avLst/>
            </a:prstGeom>
          </p:spPr>
        </p:pic>
        <p:pic>
          <p:nvPicPr>
            <p:cNvPr id="49" name="Graphic 48" descr="Computer with solid fill">
              <a:extLst>
                <a:ext uri="{FF2B5EF4-FFF2-40B4-BE49-F238E27FC236}">
                  <a16:creationId xmlns:a16="http://schemas.microsoft.com/office/drawing/2014/main" id="{6376FCA2-1803-DD5A-07B0-F37C0796F702}"/>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893364" y="3422866"/>
              <a:ext cx="461078" cy="1325563"/>
            </a:xfrm>
            <a:prstGeom prst="rect">
              <a:avLst/>
            </a:prstGeom>
          </p:spPr>
        </p:pic>
        <p:pic>
          <p:nvPicPr>
            <p:cNvPr id="50" name="Graphic 49" descr="Computer with solid fill">
              <a:extLst>
                <a:ext uri="{FF2B5EF4-FFF2-40B4-BE49-F238E27FC236}">
                  <a16:creationId xmlns:a16="http://schemas.microsoft.com/office/drawing/2014/main" id="{494082E8-8867-C81E-6529-6330603BEAE7}"/>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329323" y="3422866"/>
              <a:ext cx="461078" cy="1325563"/>
            </a:xfrm>
            <a:prstGeom prst="rect">
              <a:avLst/>
            </a:prstGeom>
          </p:spPr>
        </p:pic>
        <p:pic>
          <p:nvPicPr>
            <p:cNvPr id="51" name="Graphic 50" descr="Computer with solid fill">
              <a:extLst>
                <a:ext uri="{FF2B5EF4-FFF2-40B4-BE49-F238E27FC236}">
                  <a16:creationId xmlns:a16="http://schemas.microsoft.com/office/drawing/2014/main" id="{3188A581-C855-2A6B-423F-1E504AABAA50}"/>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765280" y="3422866"/>
              <a:ext cx="461078" cy="1325563"/>
            </a:xfrm>
            <a:prstGeom prst="rect">
              <a:avLst/>
            </a:prstGeom>
          </p:spPr>
        </p:pic>
        <p:pic>
          <p:nvPicPr>
            <p:cNvPr id="52" name="Graphic 51" descr="Computer with solid fill">
              <a:extLst>
                <a:ext uri="{FF2B5EF4-FFF2-40B4-BE49-F238E27FC236}">
                  <a16:creationId xmlns:a16="http://schemas.microsoft.com/office/drawing/2014/main" id="{B820E7CE-95A1-D31C-599D-EF4DA76DBA71}"/>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713569" y="4222429"/>
              <a:ext cx="461078" cy="1325563"/>
            </a:xfrm>
            <a:prstGeom prst="rect">
              <a:avLst/>
            </a:prstGeom>
          </p:spPr>
        </p:pic>
        <p:pic>
          <p:nvPicPr>
            <p:cNvPr id="53" name="Graphic 52" descr="Computer with solid fill">
              <a:extLst>
                <a:ext uri="{FF2B5EF4-FFF2-40B4-BE49-F238E27FC236}">
                  <a16:creationId xmlns:a16="http://schemas.microsoft.com/office/drawing/2014/main" id="{F4EDD3A1-E1F7-12A4-EADC-2D196C6B8AF0}"/>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149528" y="4222429"/>
              <a:ext cx="461078" cy="1325563"/>
            </a:xfrm>
            <a:prstGeom prst="rect">
              <a:avLst/>
            </a:prstGeom>
          </p:spPr>
        </p:pic>
        <p:pic>
          <p:nvPicPr>
            <p:cNvPr id="54" name="Graphic 53" descr="Computer with solid fill">
              <a:extLst>
                <a:ext uri="{FF2B5EF4-FFF2-40B4-BE49-F238E27FC236}">
                  <a16:creationId xmlns:a16="http://schemas.microsoft.com/office/drawing/2014/main" id="{7CC9FC3C-6F81-3FBC-994C-1F1495D9142D}"/>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1585487" y="4222429"/>
              <a:ext cx="461078" cy="1325563"/>
            </a:xfrm>
            <a:prstGeom prst="rect">
              <a:avLst/>
            </a:prstGeom>
          </p:spPr>
        </p:pic>
        <p:pic>
          <p:nvPicPr>
            <p:cNvPr id="55" name="Graphic 54" descr="Computer with solid fill">
              <a:extLst>
                <a:ext uri="{FF2B5EF4-FFF2-40B4-BE49-F238E27FC236}">
                  <a16:creationId xmlns:a16="http://schemas.microsoft.com/office/drawing/2014/main" id="{5E843530-AF64-3C95-2D1B-8FBD054F3125}"/>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021446" y="4222429"/>
              <a:ext cx="461078" cy="1325563"/>
            </a:xfrm>
            <a:prstGeom prst="rect">
              <a:avLst/>
            </a:prstGeom>
          </p:spPr>
        </p:pic>
        <p:pic>
          <p:nvPicPr>
            <p:cNvPr id="56" name="Graphic 55" descr="Computer with solid fill">
              <a:extLst>
                <a:ext uri="{FF2B5EF4-FFF2-40B4-BE49-F238E27FC236}">
                  <a16:creationId xmlns:a16="http://schemas.microsoft.com/office/drawing/2014/main" id="{BE876D16-BF93-934B-68D3-FA5729818300}"/>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457405" y="4222429"/>
              <a:ext cx="461078" cy="1325563"/>
            </a:xfrm>
            <a:prstGeom prst="rect">
              <a:avLst/>
            </a:prstGeom>
          </p:spPr>
        </p:pic>
        <p:pic>
          <p:nvPicPr>
            <p:cNvPr id="57" name="Graphic 56" descr="Computer with solid fill">
              <a:extLst>
                <a:ext uri="{FF2B5EF4-FFF2-40B4-BE49-F238E27FC236}">
                  <a16:creationId xmlns:a16="http://schemas.microsoft.com/office/drawing/2014/main" id="{369627C8-2E7C-17B6-C470-7808F54E531D}"/>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2893364" y="4222429"/>
              <a:ext cx="461078" cy="1325563"/>
            </a:xfrm>
            <a:prstGeom prst="rect">
              <a:avLst/>
            </a:prstGeom>
          </p:spPr>
        </p:pic>
        <p:pic>
          <p:nvPicPr>
            <p:cNvPr id="58" name="Graphic 57" descr="Computer with solid fill">
              <a:extLst>
                <a:ext uri="{FF2B5EF4-FFF2-40B4-BE49-F238E27FC236}">
                  <a16:creationId xmlns:a16="http://schemas.microsoft.com/office/drawing/2014/main" id="{5A4420B2-A162-5BC6-48E4-EFB16AA9DC7D}"/>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329323" y="4222429"/>
              <a:ext cx="461078" cy="1325563"/>
            </a:xfrm>
            <a:prstGeom prst="rect">
              <a:avLst/>
            </a:prstGeom>
          </p:spPr>
        </p:pic>
        <p:pic>
          <p:nvPicPr>
            <p:cNvPr id="59" name="Graphic 58" descr="Computer with solid fill">
              <a:extLst>
                <a:ext uri="{FF2B5EF4-FFF2-40B4-BE49-F238E27FC236}">
                  <a16:creationId xmlns:a16="http://schemas.microsoft.com/office/drawing/2014/main" id="{977A805E-4B09-3861-9F5E-ECACA8C1FA68}"/>
                </a:ext>
              </a:extLst>
            </p:cNvPr>
            <p:cNvPicPr>
              <a:picLocks noChangeAspect="1"/>
            </p:cNvPicPr>
            <p:nvPr/>
          </p:nvPicPr>
          <p:blipFill>
            <a:blip>
              <a:extLst>
                <a:ext uri="{96DAC541-7B7A-43D3-8B79-37D633B846F1}">
                  <asvg:svgBlip xmlns:asvg="http://schemas.microsoft.com/office/drawing/2016/SVG/main" r:embed="rId4"/>
                </a:ext>
              </a:extLst>
            </a:blip>
            <a:srcRect l="65995"/>
            <a:stretch/>
          </p:blipFill>
          <p:spPr>
            <a:xfrm>
              <a:off x="3765280" y="4222429"/>
              <a:ext cx="461078" cy="1325563"/>
            </a:xfrm>
            <a:prstGeom prst="rect">
              <a:avLst/>
            </a:prstGeom>
          </p:spPr>
        </p:pic>
      </p:grpSp>
      <p:sp>
        <p:nvSpPr>
          <p:cNvPr id="60" name="TextBox 59">
            <a:extLst>
              <a:ext uri="{FF2B5EF4-FFF2-40B4-BE49-F238E27FC236}">
                <a16:creationId xmlns:a16="http://schemas.microsoft.com/office/drawing/2014/main" id="{0470DD8D-84A0-9CDD-16BF-4D9568F02C74}"/>
              </a:ext>
            </a:extLst>
          </p:cNvPr>
          <p:cNvSpPr txBox="1"/>
          <p:nvPr/>
        </p:nvSpPr>
        <p:spPr>
          <a:xfrm>
            <a:off x="4774656" y="3543592"/>
            <a:ext cx="2365298" cy="461665"/>
          </a:xfrm>
          <a:prstGeom prst="rect">
            <a:avLst/>
          </a:prstGeom>
          <a:noFill/>
        </p:spPr>
        <p:txBody>
          <a:bodyPr wrap="square" rtlCol="0">
            <a:spAutoFit/>
          </a:bodyPr>
          <a:lstStyle/>
          <a:p>
            <a:pPr algn="ctr"/>
            <a:r>
              <a:rPr lang="en-US" sz="2400" dirty="0"/>
              <a:t>The SCC</a:t>
            </a:r>
          </a:p>
        </p:txBody>
      </p:sp>
      <p:sp>
        <p:nvSpPr>
          <p:cNvPr id="4" name="Slide Number Placeholder 3">
            <a:extLst>
              <a:ext uri="{FF2B5EF4-FFF2-40B4-BE49-F238E27FC236}">
                <a16:creationId xmlns:a16="http://schemas.microsoft.com/office/drawing/2014/main" id="{0EBFC99D-BC5F-D511-90CB-964181D1AF2E}"/>
              </a:ext>
            </a:extLst>
          </p:cNvPr>
          <p:cNvSpPr>
            <a:spLocks noGrp="1"/>
          </p:cNvSpPr>
          <p:nvPr>
            <p:ph type="sldNum" sz="quarter" idx="12"/>
          </p:nvPr>
        </p:nvSpPr>
        <p:spPr/>
        <p:txBody>
          <a:bodyPr/>
          <a:lstStyle/>
          <a:p>
            <a:fld id="{F606742C-631A-CB4E-A490-45C4369C55E7}" type="slidenum">
              <a:rPr lang="en-US" smtClean="0"/>
              <a:t>122</a:t>
            </a:fld>
            <a:endParaRPr lang="en-US"/>
          </a:p>
        </p:txBody>
      </p:sp>
    </p:spTree>
    <p:extLst>
      <p:ext uri="{BB962C8B-B14F-4D97-AF65-F5344CB8AC3E}">
        <p14:creationId xmlns:p14="http://schemas.microsoft.com/office/powerpoint/2010/main" val="2812360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0577-F098-21CF-080F-FA91F9844A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4A7AC-5263-D2C8-6917-C3A74D9015BF}"/>
              </a:ext>
            </a:extLst>
          </p:cNvPr>
          <p:cNvSpPr>
            <a:spLocks noGrp="1"/>
          </p:cNvSpPr>
          <p:nvPr>
            <p:ph type="title"/>
          </p:nvPr>
        </p:nvSpPr>
        <p:spPr/>
        <p:txBody>
          <a:bodyPr/>
          <a:lstStyle/>
          <a:p>
            <a:r>
              <a:rPr lang="en-US" dirty="0"/>
              <a:t>Why the SCC?</a:t>
            </a:r>
          </a:p>
        </p:txBody>
      </p:sp>
      <p:grpSp>
        <p:nvGrpSpPr>
          <p:cNvPr id="3" name="Group 2">
            <a:extLst>
              <a:ext uri="{FF2B5EF4-FFF2-40B4-BE49-F238E27FC236}">
                <a16:creationId xmlns:a16="http://schemas.microsoft.com/office/drawing/2014/main" id="{714A329F-F7F4-773A-CBBE-E64AE4AF998D}"/>
              </a:ext>
            </a:extLst>
          </p:cNvPr>
          <p:cNvGrpSpPr/>
          <p:nvPr/>
        </p:nvGrpSpPr>
        <p:grpSpPr>
          <a:xfrm>
            <a:off x="262082" y="3562678"/>
            <a:ext cx="3257407" cy="2830239"/>
            <a:chOff x="334798" y="3338269"/>
            <a:chExt cx="3257407" cy="2830239"/>
          </a:xfrm>
        </p:grpSpPr>
        <p:pic>
          <p:nvPicPr>
            <p:cNvPr id="6" name="Picture 5" descr="A close up of a brain&#10;&#10;Description automatically generated">
              <a:extLst>
                <a:ext uri="{FF2B5EF4-FFF2-40B4-BE49-F238E27FC236}">
                  <a16:creationId xmlns:a16="http://schemas.microsoft.com/office/drawing/2014/main" id="{B6134F53-BF9A-6628-2DFC-D6367CE86AAA}"/>
                </a:ext>
              </a:extLst>
            </p:cNvPr>
            <p:cNvPicPr>
              <a:picLocks noChangeAspect="1"/>
            </p:cNvPicPr>
            <p:nvPr/>
          </p:nvPicPr>
          <p:blipFill>
            <a:blip r:embed="rId3"/>
            <a:srcRect l="29768" r="27834"/>
            <a:stretch/>
          </p:blipFill>
          <p:spPr>
            <a:xfrm>
              <a:off x="334798" y="3338269"/>
              <a:ext cx="1686010" cy="1325563"/>
            </a:xfrm>
            <a:prstGeom prst="rect">
              <a:avLst/>
            </a:prstGeom>
          </p:spPr>
        </p:pic>
        <p:pic>
          <p:nvPicPr>
            <p:cNvPr id="23" name="Picture 22" descr="A close up of a brain&#10;&#10;Description automatically generated">
              <a:extLst>
                <a:ext uri="{FF2B5EF4-FFF2-40B4-BE49-F238E27FC236}">
                  <a16:creationId xmlns:a16="http://schemas.microsoft.com/office/drawing/2014/main" id="{8C7479AD-4133-F44B-021B-FB0A2DCBAFCE}"/>
                </a:ext>
              </a:extLst>
            </p:cNvPr>
            <p:cNvPicPr>
              <a:picLocks noChangeAspect="1"/>
            </p:cNvPicPr>
            <p:nvPr/>
          </p:nvPicPr>
          <p:blipFill>
            <a:blip r:embed="rId3"/>
            <a:srcRect l="29768" r="27834"/>
            <a:stretch/>
          </p:blipFill>
          <p:spPr>
            <a:xfrm>
              <a:off x="698994" y="3675709"/>
              <a:ext cx="1686010" cy="1325563"/>
            </a:xfrm>
            <a:prstGeom prst="rect">
              <a:avLst/>
            </a:prstGeom>
          </p:spPr>
        </p:pic>
        <p:pic>
          <p:nvPicPr>
            <p:cNvPr id="24" name="Picture 23" descr="A close up of a brain&#10;&#10;Description automatically generated">
              <a:extLst>
                <a:ext uri="{FF2B5EF4-FFF2-40B4-BE49-F238E27FC236}">
                  <a16:creationId xmlns:a16="http://schemas.microsoft.com/office/drawing/2014/main" id="{EF0C354A-9972-7242-A349-268CB378142F}"/>
                </a:ext>
              </a:extLst>
            </p:cNvPr>
            <p:cNvPicPr>
              <a:picLocks noChangeAspect="1"/>
            </p:cNvPicPr>
            <p:nvPr/>
          </p:nvPicPr>
          <p:blipFill>
            <a:blip r:embed="rId3"/>
            <a:srcRect l="29768" r="27834"/>
            <a:stretch/>
          </p:blipFill>
          <p:spPr>
            <a:xfrm>
              <a:off x="1101994" y="4127800"/>
              <a:ext cx="1686010" cy="1325563"/>
            </a:xfrm>
            <a:prstGeom prst="rect">
              <a:avLst/>
            </a:prstGeom>
          </p:spPr>
        </p:pic>
        <p:pic>
          <p:nvPicPr>
            <p:cNvPr id="25" name="Picture 24" descr="A close up of a brain&#10;&#10;Description automatically generated">
              <a:extLst>
                <a:ext uri="{FF2B5EF4-FFF2-40B4-BE49-F238E27FC236}">
                  <a16:creationId xmlns:a16="http://schemas.microsoft.com/office/drawing/2014/main" id="{37D541E2-4677-29B1-E062-E3005B0941AC}"/>
                </a:ext>
              </a:extLst>
            </p:cNvPr>
            <p:cNvPicPr>
              <a:picLocks noChangeAspect="1"/>
            </p:cNvPicPr>
            <p:nvPr/>
          </p:nvPicPr>
          <p:blipFill>
            <a:blip r:embed="rId3"/>
            <a:srcRect l="29768" r="27834"/>
            <a:stretch/>
          </p:blipFill>
          <p:spPr>
            <a:xfrm>
              <a:off x="1513403" y="4520405"/>
              <a:ext cx="1686010" cy="1325563"/>
            </a:xfrm>
            <a:prstGeom prst="rect">
              <a:avLst/>
            </a:prstGeom>
          </p:spPr>
        </p:pic>
        <p:pic>
          <p:nvPicPr>
            <p:cNvPr id="26" name="Picture 25" descr="A close up of a brain&#10;&#10;Description automatically generated">
              <a:extLst>
                <a:ext uri="{FF2B5EF4-FFF2-40B4-BE49-F238E27FC236}">
                  <a16:creationId xmlns:a16="http://schemas.microsoft.com/office/drawing/2014/main" id="{18F74CCE-33FD-2834-12E1-046853A989FE}"/>
                </a:ext>
              </a:extLst>
            </p:cNvPr>
            <p:cNvPicPr>
              <a:picLocks noChangeAspect="1"/>
            </p:cNvPicPr>
            <p:nvPr/>
          </p:nvPicPr>
          <p:blipFill>
            <a:blip r:embed="rId3"/>
            <a:srcRect l="29768" r="27834"/>
            <a:stretch/>
          </p:blipFill>
          <p:spPr>
            <a:xfrm>
              <a:off x="1906195" y="4842945"/>
              <a:ext cx="1686010" cy="1325563"/>
            </a:xfrm>
            <a:prstGeom prst="rect">
              <a:avLst/>
            </a:prstGeom>
          </p:spPr>
        </p:pic>
      </p:grpSp>
      <p:grpSp>
        <p:nvGrpSpPr>
          <p:cNvPr id="27" name="Group 26">
            <a:extLst>
              <a:ext uri="{FF2B5EF4-FFF2-40B4-BE49-F238E27FC236}">
                <a16:creationId xmlns:a16="http://schemas.microsoft.com/office/drawing/2014/main" id="{99EF65A6-A903-2EBC-9A77-6191B7D2B151}"/>
              </a:ext>
            </a:extLst>
          </p:cNvPr>
          <p:cNvGrpSpPr/>
          <p:nvPr/>
        </p:nvGrpSpPr>
        <p:grpSpPr>
          <a:xfrm>
            <a:off x="8899469" y="4024879"/>
            <a:ext cx="3158192" cy="2756976"/>
            <a:chOff x="8901962" y="3735899"/>
            <a:chExt cx="3158192" cy="2756976"/>
          </a:xfrm>
        </p:grpSpPr>
        <p:pic>
          <p:nvPicPr>
            <p:cNvPr id="28" name="Picture 27" descr="A colorful object with black background&#10;&#10;Description automatically generated">
              <a:extLst>
                <a:ext uri="{FF2B5EF4-FFF2-40B4-BE49-F238E27FC236}">
                  <a16:creationId xmlns:a16="http://schemas.microsoft.com/office/drawing/2014/main" id="{FAEBFFB2-41B7-BC9D-E3A8-ECA90681EE4E}"/>
                </a:ext>
              </a:extLst>
            </p:cNvPr>
            <p:cNvPicPr>
              <a:picLocks noChangeAspect="1"/>
            </p:cNvPicPr>
            <p:nvPr/>
          </p:nvPicPr>
          <p:blipFill>
            <a:blip r:embed="rId4"/>
            <a:srcRect l="28552" r="28349"/>
            <a:stretch/>
          </p:blipFill>
          <p:spPr>
            <a:xfrm>
              <a:off x="8901962" y="3735899"/>
              <a:ext cx="1572000" cy="1280972"/>
            </a:xfrm>
            <a:prstGeom prst="rect">
              <a:avLst/>
            </a:prstGeom>
          </p:spPr>
        </p:pic>
        <p:pic>
          <p:nvPicPr>
            <p:cNvPr id="29" name="Picture 28" descr="A colorful object with black background&#10;&#10;Description automatically generated">
              <a:extLst>
                <a:ext uri="{FF2B5EF4-FFF2-40B4-BE49-F238E27FC236}">
                  <a16:creationId xmlns:a16="http://schemas.microsoft.com/office/drawing/2014/main" id="{4F52D0D4-3AD1-8B4E-A8A8-80FE1D7D0747}"/>
                </a:ext>
              </a:extLst>
            </p:cNvPr>
            <p:cNvPicPr>
              <a:picLocks noChangeAspect="1"/>
            </p:cNvPicPr>
            <p:nvPr/>
          </p:nvPicPr>
          <p:blipFill>
            <a:blip r:embed="rId4"/>
            <a:srcRect l="28552" r="28349"/>
            <a:stretch/>
          </p:blipFill>
          <p:spPr>
            <a:xfrm>
              <a:off x="9253367" y="4061241"/>
              <a:ext cx="1572000" cy="1280972"/>
            </a:xfrm>
            <a:prstGeom prst="rect">
              <a:avLst/>
            </a:prstGeom>
          </p:spPr>
        </p:pic>
        <p:pic>
          <p:nvPicPr>
            <p:cNvPr id="30" name="Picture 29" descr="A colorful object with black background&#10;&#10;Description automatically generated">
              <a:extLst>
                <a:ext uri="{FF2B5EF4-FFF2-40B4-BE49-F238E27FC236}">
                  <a16:creationId xmlns:a16="http://schemas.microsoft.com/office/drawing/2014/main" id="{99B534A4-1007-B616-9B0D-43DBE13996B4}"/>
                </a:ext>
              </a:extLst>
            </p:cNvPr>
            <p:cNvPicPr>
              <a:picLocks noChangeAspect="1"/>
            </p:cNvPicPr>
            <p:nvPr/>
          </p:nvPicPr>
          <p:blipFill>
            <a:blip r:embed="rId4"/>
            <a:srcRect l="28552" r="28349"/>
            <a:stretch/>
          </p:blipFill>
          <p:spPr>
            <a:xfrm>
              <a:off x="9715630" y="4458469"/>
              <a:ext cx="1572000" cy="1280972"/>
            </a:xfrm>
            <a:prstGeom prst="rect">
              <a:avLst/>
            </a:prstGeom>
          </p:spPr>
        </p:pic>
        <p:pic>
          <p:nvPicPr>
            <p:cNvPr id="31" name="Picture 30" descr="A colorful object with black background&#10;&#10;Description automatically generated">
              <a:extLst>
                <a:ext uri="{FF2B5EF4-FFF2-40B4-BE49-F238E27FC236}">
                  <a16:creationId xmlns:a16="http://schemas.microsoft.com/office/drawing/2014/main" id="{A76686E9-FAE6-B84E-4582-81E3C1BE1C71}"/>
                </a:ext>
              </a:extLst>
            </p:cNvPr>
            <p:cNvPicPr>
              <a:picLocks noChangeAspect="1"/>
            </p:cNvPicPr>
            <p:nvPr/>
          </p:nvPicPr>
          <p:blipFill>
            <a:blip r:embed="rId4"/>
            <a:srcRect l="28552" r="28349"/>
            <a:stretch/>
          </p:blipFill>
          <p:spPr>
            <a:xfrm>
              <a:off x="10123261" y="4835186"/>
              <a:ext cx="1572000" cy="1280972"/>
            </a:xfrm>
            <a:prstGeom prst="rect">
              <a:avLst/>
            </a:prstGeom>
          </p:spPr>
        </p:pic>
        <p:pic>
          <p:nvPicPr>
            <p:cNvPr id="32" name="Picture 31" descr="A colorful object with black background&#10;&#10;Description automatically generated">
              <a:extLst>
                <a:ext uri="{FF2B5EF4-FFF2-40B4-BE49-F238E27FC236}">
                  <a16:creationId xmlns:a16="http://schemas.microsoft.com/office/drawing/2014/main" id="{3331D0F3-C02E-7478-CD3B-CB7B6AE3BAA6}"/>
                </a:ext>
              </a:extLst>
            </p:cNvPr>
            <p:cNvPicPr>
              <a:picLocks noChangeAspect="1"/>
            </p:cNvPicPr>
            <p:nvPr/>
          </p:nvPicPr>
          <p:blipFill>
            <a:blip r:embed="rId4"/>
            <a:srcRect l="28552" r="28349"/>
            <a:stretch/>
          </p:blipFill>
          <p:spPr>
            <a:xfrm>
              <a:off x="10488154" y="5211903"/>
              <a:ext cx="1572000" cy="1280972"/>
            </a:xfrm>
            <a:prstGeom prst="rect">
              <a:avLst/>
            </a:prstGeom>
          </p:spPr>
        </p:pic>
      </p:grpSp>
      <p:grpSp>
        <p:nvGrpSpPr>
          <p:cNvPr id="44" name="Group 43">
            <a:extLst>
              <a:ext uri="{FF2B5EF4-FFF2-40B4-BE49-F238E27FC236}">
                <a16:creationId xmlns:a16="http://schemas.microsoft.com/office/drawing/2014/main" id="{2D8E8586-CA4D-B4C0-20BD-0C5465C637C5}"/>
              </a:ext>
            </a:extLst>
          </p:cNvPr>
          <p:cNvGrpSpPr/>
          <p:nvPr/>
        </p:nvGrpSpPr>
        <p:grpSpPr>
          <a:xfrm>
            <a:off x="4164886" y="1167334"/>
            <a:ext cx="3512789" cy="2125126"/>
            <a:chOff x="713569" y="3422866"/>
            <a:chExt cx="3512789" cy="2125126"/>
          </a:xfrm>
        </p:grpSpPr>
        <p:pic>
          <p:nvPicPr>
            <p:cNvPr id="45" name="Graphic 44" descr="Computer with solid fill">
              <a:extLst>
                <a:ext uri="{FF2B5EF4-FFF2-40B4-BE49-F238E27FC236}">
                  <a16:creationId xmlns:a16="http://schemas.microsoft.com/office/drawing/2014/main" id="{E4345E79-39DE-89F9-48DF-BAEF2987184B}"/>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713569" y="3422866"/>
              <a:ext cx="461078" cy="1325563"/>
            </a:xfrm>
            <a:prstGeom prst="rect">
              <a:avLst/>
            </a:prstGeom>
          </p:spPr>
        </p:pic>
        <p:pic>
          <p:nvPicPr>
            <p:cNvPr id="46" name="Graphic 45" descr="Computer with solid fill">
              <a:extLst>
                <a:ext uri="{FF2B5EF4-FFF2-40B4-BE49-F238E27FC236}">
                  <a16:creationId xmlns:a16="http://schemas.microsoft.com/office/drawing/2014/main" id="{55346FA1-59DE-F958-AE11-83DB22DABC95}"/>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149528" y="3422866"/>
              <a:ext cx="461078" cy="1325563"/>
            </a:xfrm>
            <a:prstGeom prst="rect">
              <a:avLst/>
            </a:prstGeom>
          </p:spPr>
        </p:pic>
        <p:pic>
          <p:nvPicPr>
            <p:cNvPr id="47" name="Graphic 46" descr="Computer with solid fill">
              <a:extLst>
                <a:ext uri="{FF2B5EF4-FFF2-40B4-BE49-F238E27FC236}">
                  <a16:creationId xmlns:a16="http://schemas.microsoft.com/office/drawing/2014/main" id="{DD0B4187-5133-A5F1-44B1-73F250A3E79C}"/>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585487" y="3422866"/>
              <a:ext cx="461078" cy="1325563"/>
            </a:xfrm>
            <a:prstGeom prst="rect">
              <a:avLst/>
            </a:prstGeom>
          </p:spPr>
        </p:pic>
        <p:pic>
          <p:nvPicPr>
            <p:cNvPr id="48" name="Graphic 47" descr="Computer with solid fill">
              <a:extLst>
                <a:ext uri="{FF2B5EF4-FFF2-40B4-BE49-F238E27FC236}">
                  <a16:creationId xmlns:a16="http://schemas.microsoft.com/office/drawing/2014/main" id="{5FBCCBD7-12AF-1892-BB36-EDFA041723BC}"/>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021446" y="3422866"/>
              <a:ext cx="461078" cy="1325563"/>
            </a:xfrm>
            <a:prstGeom prst="rect">
              <a:avLst/>
            </a:prstGeom>
          </p:spPr>
        </p:pic>
        <p:pic>
          <p:nvPicPr>
            <p:cNvPr id="49" name="Graphic 48" descr="Computer with solid fill">
              <a:extLst>
                <a:ext uri="{FF2B5EF4-FFF2-40B4-BE49-F238E27FC236}">
                  <a16:creationId xmlns:a16="http://schemas.microsoft.com/office/drawing/2014/main" id="{245E7665-5542-F5B9-529F-167ED0D7F734}"/>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457405" y="3422866"/>
              <a:ext cx="461078" cy="1325563"/>
            </a:xfrm>
            <a:prstGeom prst="rect">
              <a:avLst/>
            </a:prstGeom>
          </p:spPr>
        </p:pic>
        <p:pic>
          <p:nvPicPr>
            <p:cNvPr id="50" name="Graphic 49" descr="Computer with solid fill">
              <a:extLst>
                <a:ext uri="{FF2B5EF4-FFF2-40B4-BE49-F238E27FC236}">
                  <a16:creationId xmlns:a16="http://schemas.microsoft.com/office/drawing/2014/main" id="{5EBD2826-5196-3D9D-7BEE-1B5CD9CBD68A}"/>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893364" y="3422866"/>
              <a:ext cx="461078" cy="1325563"/>
            </a:xfrm>
            <a:prstGeom prst="rect">
              <a:avLst/>
            </a:prstGeom>
          </p:spPr>
        </p:pic>
        <p:pic>
          <p:nvPicPr>
            <p:cNvPr id="51" name="Graphic 50" descr="Computer with solid fill">
              <a:extLst>
                <a:ext uri="{FF2B5EF4-FFF2-40B4-BE49-F238E27FC236}">
                  <a16:creationId xmlns:a16="http://schemas.microsoft.com/office/drawing/2014/main" id="{AB2FCA75-E766-960E-8ED3-5FF81857A7C4}"/>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329323" y="3422866"/>
              <a:ext cx="461078" cy="1325563"/>
            </a:xfrm>
            <a:prstGeom prst="rect">
              <a:avLst/>
            </a:prstGeom>
          </p:spPr>
        </p:pic>
        <p:pic>
          <p:nvPicPr>
            <p:cNvPr id="52" name="Graphic 51" descr="Computer with solid fill">
              <a:extLst>
                <a:ext uri="{FF2B5EF4-FFF2-40B4-BE49-F238E27FC236}">
                  <a16:creationId xmlns:a16="http://schemas.microsoft.com/office/drawing/2014/main" id="{FD9B0E1C-3F3D-91B3-3098-224743C57135}"/>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765280" y="3422866"/>
              <a:ext cx="461078" cy="1325563"/>
            </a:xfrm>
            <a:prstGeom prst="rect">
              <a:avLst/>
            </a:prstGeom>
          </p:spPr>
        </p:pic>
        <p:pic>
          <p:nvPicPr>
            <p:cNvPr id="53" name="Graphic 52" descr="Computer with solid fill">
              <a:extLst>
                <a:ext uri="{FF2B5EF4-FFF2-40B4-BE49-F238E27FC236}">
                  <a16:creationId xmlns:a16="http://schemas.microsoft.com/office/drawing/2014/main" id="{BE91A2B1-28FA-51EB-DC4A-503B2A4ABC26}"/>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713569" y="4222429"/>
              <a:ext cx="461078" cy="1325563"/>
            </a:xfrm>
            <a:prstGeom prst="rect">
              <a:avLst/>
            </a:prstGeom>
          </p:spPr>
        </p:pic>
        <p:pic>
          <p:nvPicPr>
            <p:cNvPr id="54" name="Graphic 53" descr="Computer with solid fill">
              <a:extLst>
                <a:ext uri="{FF2B5EF4-FFF2-40B4-BE49-F238E27FC236}">
                  <a16:creationId xmlns:a16="http://schemas.microsoft.com/office/drawing/2014/main" id="{62ABB421-4C78-BDBF-EEA6-8DACCEBC1304}"/>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149528" y="4222429"/>
              <a:ext cx="461078" cy="1325563"/>
            </a:xfrm>
            <a:prstGeom prst="rect">
              <a:avLst/>
            </a:prstGeom>
          </p:spPr>
        </p:pic>
        <p:pic>
          <p:nvPicPr>
            <p:cNvPr id="55" name="Graphic 54" descr="Computer with solid fill">
              <a:extLst>
                <a:ext uri="{FF2B5EF4-FFF2-40B4-BE49-F238E27FC236}">
                  <a16:creationId xmlns:a16="http://schemas.microsoft.com/office/drawing/2014/main" id="{8E74AE2D-03D6-9B94-7A0B-C5FEE59FA999}"/>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585487" y="4222429"/>
              <a:ext cx="461078" cy="1325563"/>
            </a:xfrm>
            <a:prstGeom prst="rect">
              <a:avLst/>
            </a:prstGeom>
          </p:spPr>
        </p:pic>
        <p:pic>
          <p:nvPicPr>
            <p:cNvPr id="56" name="Graphic 55" descr="Computer with solid fill">
              <a:extLst>
                <a:ext uri="{FF2B5EF4-FFF2-40B4-BE49-F238E27FC236}">
                  <a16:creationId xmlns:a16="http://schemas.microsoft.com/office/drawing/2014/main" id="{6DEF1C32-2A08-18F2-2C8D-2B20D5F2E498}"/>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021446" y="4222429"/>
              <a:ext cx="461078" cy="1325563"/>
            </a:xfrm>
            <a:prstGeom prst="rect">
              <a:avLst/>
            </a:prstGeom>
          </p:spPr>
        </p:pic>
        <p:pic>
          <p:nvPicPr>
            <p:cNvPr id="57" name="Graphic 56" descr="Computer with solid fill">
              <a:extLst>
                <a:ext uri="{FF2B5EF4-FFF2-40B4-BE49-F238E27FC236}">
                  <a16:creationId xmlns:a16="http://schemas.microsoft.com/office/drawing/2014/main" id="{3E987172-1CEE-D936-9A5E-85060C2AEEC8}"/>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457405" y="4222429"/>
              <a:ext cx="461078" cy="1325563"/>
            </a:xfrm>
            <a:prstGeom prst="rect">
              <a:avLst/>
            </a:prstGeom>
          </p:spPr>
        </p:pic>
        <p:pic>
          <p:nvPicPr>
            <p:cNvPr id="58" name="Graphic 57" descr="Computer with solid fill">
              <a:extLst>
                <a:ext uri="{FF2B5EF4-FFF2-40B4-BE49-F238E27FC236}">
                  <a16:creationId xmlns:a16="http://schemas.microsoft.com/office/drawing/2014/main" id="{75C3E6F3-9301-8726-4BCD-D19324CC597F}"/>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893364" y="4222429"/>
              <a:ext cx="461078" cy="1325563"/>
            </a:xfrm>
            <a:prstGeom prst="rect">
              <a:avLst/>
            </a:prstGeom>
          </p:spPr>
        </p:pic>
        <p:pic>
          <p:nvPicPr>
            <p:cNvPr id="59" name="Graphic 58" descr="Computer with solid fill">
              <a:extLst>
                <a:ext uri="{FF2B5EF4-FFF2-40B4-BE49-F238E27FC236}">
                  <a16:creationId xmlns:a16="http://schemas.microsoft.com/office/drawing/2014/main" id="{882FEF75-B7BF-2CE2-2504-0D3BC648E86E}"/>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329323" y="4222429"/>
              <a:ext cx="461078" cy="1325563"/>
            </a:xfrm>
            <a:prstGeom prst="rect">
              <a:avLst/>
            </a:prstGeom>
          </p:spPr>
        </p:pic>
        <p:pic>
          <p:nvPicPr>
            <p:cNvPr id="60" name="Graphic 59" descr="Computer with solid fill">
              <a:extLst>
                <a:ext uri="{FF2B5EF4-FFF2-40B4-BE49-F238E27FC236}">
                  <a16:creationId xmlns:a16="http://schemas.microsoft.com/office/drawing/2014/main" id="{7D332EF3-20F7-907B-81BE-04171D7A254C}"/>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765280" y="4222429"/>
              <a:ext cx="461078" cy="1325563"/>
            </a:xfrm>
            <a:prstGeom prst="rect">
              <a:avLst/>
            </a:prstGeom>
          </p:spPr>
        </p:pic>
      </p:grpSp>
      <p:sp>
        <p:nvSpPr>
          <p:cNvPr id="33" name="Right Arrow 32">
            <a:extLst>
              <a:ext uri="{FF2B5EF4-FFF2-40B4-BE49-F238E27FC236}">
                <a16:creationId xmlns:a16="http://schemas.microsoft.com/office/drawing/2014/main" id="{88CA93CF-BA38-E633-FDCB-F42AF6E27E8B}"/>
              </a:ext>
            </a:extLst>
          </p:cNvPr>
          <p:cNvSpPr/>
          <p:nvPr/>
        </p:nvSpPr>
        <p:spPr>
          <a:xfrm rot="20049333">
            <a:off x="2077924" y="2701296"/>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a:extLst>
              <a:ext uri="{FF2B5EF4-FFF2-40B4-BE49-F238E27FC236}">
                <a16:creationId xmlns:a16="http://schemas.microsoft.com/office/drawing/2014/main" id="{FEB83D9C-AA06-CA43-1EA7-4FDA7B526B68}"/>
              </a:ext>
            </a:extLst>
          </p:cNvPr>
          <p:cNvSpPr/>
          <p:nvPr/>
        </p:nvSpPr>
        <p:spPr>
          <a:xfrm rot="20049333">
            <a:off x="2421261" y="3132649"/>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a:extLst>
              <a:ext uri="{FF2B5EF4-FFF2-40B4-BE49-F238E27FC236}">
                <a16:creationId xmlns:a16="http://schemas.microsoft.com/office/drawing/2014/main" id="{E1AE277B-E6B2-5F48-206B-D9B9D92CA4AF}"/>
              </a:ext>
            </a:extLst>
          </p:cNvPr>
          <p:cNvSpPr/>
          <p:nvPr/>
        </p:nvSpPr>
        <p:spPr>
          <a:xfrm rot="20049333">
            <a:off x="2797986" y="3563027"/>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ight Arrow 35">
            <a:extLst>
              <a:ext uri="{FF2B5EF4-FFF2-40B4-BE49-F238E27FC236}">
                <a16:creationId xmlns:a16="http://schemas.microsoft.com/office/drawing/2014/main" id="{28B9B93C-57E4-3B24-8C1D-10B53B1C3313}"/>
              </a:ext>
            </a:extLst>
          </p:cNvPr>
          <p:cNvSpPr/>
          <p:nvPr/>
        </p:nvSpPr>
        <p:spPr>
          <a:xfrm rot="20049333">
            <a:off x="3209395" y="3959565"/>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a:extLst>
              <a:ext uri="{FF2B5EF4-FFF2-40B4-BE49-F238E27FC236}">
                <a16:creationId xmlns:a16="http://schemas.microsoft.com/office/drawing/2014/main" id="{D183EE92-5D05-7009-7F78-27A806E590B9}"/>
              </a:ext>
            </a:extLst>
          </p:cNvPr>
          <p:cNvSpPr/>
          <p:nvPr/>
        </p:nvSpPr>
        <p:spPr>
          <a:xfrm rot="20049333">
            <a:off x="3606359" y="4335180"/>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C1104F95-BDEC-4926-9907-8B8E03247FCE}"/>
              </a:ext>
            </a:extLst>
          </p:cNvPr>
          <p:cNvSpPr/>
          <p:nvPr/>
        </p:nvSpPr>
        <p:spPr>
          <a:xfrm rot="2859056">
            <a:off x="6996968" y="4240091"/>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a:extLst>
              <a:ext uri="{FF2B5EF4-FFF2-40B4-BE49-F238E27FC236}">
                <a16:creationId xmlns:a16="http://schemas.microsoft.com/office/drawing/2014/main" id="{C7A2A41D-514C-625C-3B1A-8A5C2C717EC8}"/>
              </a:ext>
            </a:extLst>
          </p:cNvPr>
          <p:cNvSpPr/>
          <p:nvPr/>
        </p:nvSpPr>
        <p:spPr>
          <a:xfrm rot="2859056">
            <a:off x="7470554" y="3948097"/>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ght Arrow 39">
            <a:extLst>
              <a:ext uri="{FF2B5EF4-FFF2-40B4-BE49-F238E27FC236}">
                <a16:creationId xmlns:a16="http://schemas.microsoft.com/office/drawing/2014/main" id="{F7693DC0-0381-E5CD-86B5-BFC2D429011E}"/>
              </a:ext>
            </a:extLst>
          </p:cNvPr>
          <p:cNvSpPr/>
          <p:nvPr/>
        </p:nvSpPr>
        <p:spPr>
          <a:xfrm rot="2859056">
            <a:off x="7650081" y="3255410"/>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a:extLst>
              <a:ext uri="{FF2B5EF4-FFF2-40B4-BE49-F238E27FC236}">
                <a16:creationId xmlns:a16="http://schemas.microsoft.com/office/drawing/2014/main" id="{3A09891C-7BF9-115D-E0AB-267CE79957A0}"/>
              </a:ext>
            </a:extLst>
          </p:cNvPr>
          <p:cNvSpPr/>
          <p:nvPr/>
        </p:nvSpPr>
        <p:spPr>
          <a:xfrm rot="2859056">
            <a:off x="7977970" y="2873519"/>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41">
            <a:extLst>
              <a:ext uri="{FF2B5EF4-FFF2-40B4-BE49-F238E27FC236}">
                <a16:creationId xmlns:a16="http://schemas.microsoft.com/office/drawing/2014/main" id="{EF4CC80F-72CB-059E-C6C5-BA0E4A13EF4B}"/>
              </a:ext>
            </a:extLst>
          </p:cNvPr>
          <p:cNvSpPr/>
          <p:nvPr/>
        </p:nvSpPr>
        <p:spPr>
          <a:xfrm rot="2859056">
            <a:off x="8250759" y="2388543"/>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8502F54F-4628-8FAD-2802-0F5A8217EFAE}"/>
              </a:ext>
            </a:extLst>
          </p:cNvPr>
          <p:cNvSpPr txBox="1"/>
          <p:nvPr/>
        </p:nvSpPr>
        <p:spPr>
          <a:xfrm>
            <a:off x="4774656" y="3543592"/>
            <a:ext cx="2365298" cy="461665"/>
          </a:xfrm>
          <a:prstGeom prst="rect">
            <a:avLst/>
          </a:prstGeom>
          <a:noFill/>
        </p:spPr>
        <p:txBody>
          <a:bodyPr wrap="square" rtlCol="0">
            <a:spAutoFit/>
          </a:bodyPr>
          <a:lstStyle/>
          <a:p>
            <a:pPr algn="ctr"/>
            <a:r>
              <a:rPr lang="en-US" sz="2400" dirty="0"/>
              <a:t>The SCC</a:t>
            </a:r>
          </a:p>
        </p:txBody>
      </p:sp>
      <p:sp>
        <p:nvSpPr>
          <p:cNvPr id="43" name="Fade">
            <a:extLst>
              <a:ext uri="{FF2B5EF4-FFF2-40B4-BE49-F238E27FC236}">
                <a16:creationId xmlns:a16="http://schemas.microsoft.com/office/drawing/2014/main" id="{9279C5F1-8520-4DA0-25C0-D993F8D5A2EC}"/>
              </a:ext>
            </a:extLst>
          </p:cNvPr>
          <p:cNvSpPr/>
          <p:nvPr/>
        </p:nvSpPr>
        <p:spPr>
          <a:xfrm>
            <a:off x="189781" y="1431986"/>
            <a:ext cx="11883664" cy="5426014"/>
          </a:xfrm>
          <a:prstGeom prst="rect">
            <a:avLst/>
          </a:prstGeom>
          <a:solidFill>
            <a:srgbClr val="FFFFFF">
              <a:alpha val="50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 name="Call Out">
            <a:extLst>
              <a:ext uri="{FF2B5EF4-FFF2-40B4-BE49-F238E27FC236}">
                <a16:creationId xmlns:a16="http://schemas.microsoft.com/office/drawing/2014/main" id="{D3FD6F9E-CD5F-58C8-1B6D-6EC5B89B9915}"/>
              </a:ext>
            </a:extLst>
          </p:cNvPr>
          <p:cNvSpPr txBox="1"/>
          <p:nvPr/>
        </p:nvSpPr>
        <p:spPr>
          <a:xfrm>
            <a:off x="2174375" y="2853828"/>
            <a:ext cx="7843249" cy="1938992"/>
          </a:xfrm>
          <a:prstGeom prst="rect">
            <a:avLst/>
          </a:prstGeom>
          <a:solidFill>
            <a:schemeClr val="accent1">
              <a:lumMod val="60000"/>
              <a:lumOff val="40000"/>
            </a:schemeClr>
          </a:solidFill>
          <a:ln>
            <a:solidFill>
              <a:schemeClr val="tx1"/>
            </a:solidFill>
          </a:ln>
        </p:spPr>
        <p:txBody>
          <a:bodyPr wrap="square" rtlCol="0" anchor="ctr">
            <a:spAutoFit/>
          </a:bodyPr>
          <a:lstStyle/>
          <a:p>
            <a:pPr algn="ctr"/>
            <a:r>
              <a:rPr lang="en-US" sz="6000" dirty="0"/>
              <a:t>6 Hours x 5 subjects = </a:t>
            </a:r>
            <a:r>
              <a:rPr lang="en-US" sz="6000" strike="sngStrike" dirty="0"/>
              <a:t>30</a:t>
            </a:r>
            <a:r>
              <a:rPr lang="en-US" sz="6000" dirty="0"/>
              <a:t> 6 hours!</a:t>
            </a:r>
          </a:p>
        </p:txBody>
      </p:sp>
      <p:sp>
        <p:nvSpPr>
          <p:cNvPr id="4" name="Slide Number Placeholder 3">
            <a:extLst>
              <a:ext uri="{FF2B5EF4-FFF2-40B4-BE49-F238E27FC236}">
                <a16:creationId xmlns:a16="http://schemas.microsoft.com/office/drawing/2014/main" id="{C8997F80-A1F0-2B3A-0020-2FFF7F1F277C}"/>
              </a:ext>
            </a:extLst>
          </p:cNvPr>
          <p:cNvSpPr>
            <a:spLocks noGrp="1"/>
          </p:cNvSpPr>
          <p:nvPr>
            <p:ph type="sldNum" sz="quarter" idx="12"/>
          </p:nvPr>
        </p:nvSpPr>
        <p:spPr/>
        <p:txBody>
          <a:bodyPr/>
          <a:lstStyle/>
          <a:p>
            <a:fld id="{F606742C-631A-CB4E-A490-45C4369C55E7}" type="slidenum">
              <a:rPr lang="en-US" smtClean="0"/>
              <a:t>123</a:t>
            </a:fld>
            <a:endParaRPr lang="en-US"/>
          </a:p>
        </p:txBody>
      </p:sp>
    </p:spTree>
    <p:extLst>
      <p:ext uri="{BB962C8B-B14F-4D97-AF65-F5344CB8AC3E}">
        <p14:creationId xmlns:p14="http://schemas.microsoft.com/office/powerpoint/2010/main" val="73599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D7A8F-56FE-F3C8-A21F-0D8697876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D3776-10F2-1F85-BA5D-129D9BAF0AC1}"/>
              </a:ext>
            </a:extLst>
          </p:cNvPr>
          <p:cNvSpPr>
            <a:spLocks noGrp="1"/>
          </p:cNvSpPr>
          <p:nvPr>
            <p:ph type="title"/>
          </p:nvPr>
        </p:nvSpPr>
        <p:spPr/>
        <p:txBody>
          <a:bodyPr/>
          <a:lstStyle/>
          <a:p>
            <a:r>
              <a:rPr lang="en-US" dirty="0"/>
              <a:t>Why the SCC?</a:t>
            </a:r>
          </a:p>
        </p:txBody>
      </p:sp>
      <p:grpSp>
        <p:nvGrpSpPr>
          <p:cNvPr id="3" name="Group 2">
            <a:extLst>
              <a:ext uri="{FF2B5EF4-FFF2-40B4-BE49-F238E27FC236}">
                <a16:creationId xmlns:a16="http://schemas.microsoft.com/office/drawing/2014/main" id="{1E1FFD68-95A7-BAD6-D56D-4CD03D3D0E49}"/>
              </a:ext>
            </a:extLst>
          </p:cNvPr>
          <p:cNvGrpSpPr/>
          <p:nvPr/>
        </p:nvGrpSpPr>
        <p:grpSpPr>
          <a:xfrm>
            <a:off x="262082" y="3562678"/>
            <a:ext cx="3257407" cy="2830239"/>
            <a:chOff x="334798" y="3338269"/>
            <a:chExt cx="3257407" cy="2830239"/>
          </a:xfrm>
        </p:grpSpPr>
        <p:pic>
          <p:nvPicPr>
            <p:cNvPr id="6" name="Picture 5" descr="A close up of a brain&#10;&#10;Description automatically generated">
              <a:extLst>
                <a:ext uri="{FF2B5EF4-FFF2-40B4-BE49-F238E27FC236}">
                  <a16:creationId xmlns:a16="http://schemas.microsoft.com/office/drawing/2014/main" id="{915C7BE1-5947-357D-D6D9-EE3BF95EBE49}"/>
                </a:ext>
              </a:extLst>
            </p:cNvPr>
            <p:cNvPicPr>
              <a:picLocks noChangeAspect="1"/>
            </p:cNvPicPr>
            <p:nvPr/>
          </p:nvPicPr>
          <p:blipFill>
            <a:blip r:embed="rId3"/>
            <a:srcRect l="29768" r="27834"/>
            <a:stretch/>
          </p:blipFill>
          <p:spPr>
            <a:xfrm>
              <a:off x="334798" y="3338269"/>
              <a:ext cx="1686010" cy="1325563"/>
            </a:xfrm>
            <a:prstGeom prst="rect">
              <a:avLst/>
            </a:prstGeom>
          </p:spPr>
        </p:pic>
        <p:pic>
          <p:nvPicPr>
            <p:cNvPr id="23" name="Picture 22" descr="A close up of a brain&#10;&#10;Description automatically generated">
              <a:extLst>
                <a:ext uri="{FF2B5EF4-FFF2-40B4-BE49-F238E27FC236}">
                  <a16:creationId xmlns:a16="http://schemas.microsoft.com/office/drawing/2014/main" id="{C8251DEC-ED1F-A39D-0807-D095CFDBEF2B}"/>
                </a:ext>
              </a:extLst>
            </p:cNvPr>
            <p:cNvPicPr>
              <a:picLocks noChangeAspect="1"/>
            </p:cNvPicPr>
            <p:nvPr/>
          </p:nvPicPr>
          <p:blipFill>
            <a:blip r:embed="rId3"/>
            <a:srcRect l="29768" r="27834"/>
            <a:stretch/>
          </p:blipFill>
          <p:spPr>
            <a:xfrm>
              <a:off x="698994" y="3675709"/>
              <a:ext cx="1686010" cy="1325563"/>
            </a:xfrm>
            <a:prstGeom prst="rect">
              <a:avLst/>
            </a:prstGeom>
          </p:spPr>
        </p:pic>
        <p:pic>
          <p:nvPicPr>
            <p:cNvPr id="24" name="Picture 23" descr="A close up of a brain&#10;&#10;Description automatically generated">
              <a:extLst>
                <a:ext uri="{FF2B5EF4-FFF2-40B4-BE49-F238E27FC236}">
                  <a16:creationId xmlns:a16="http://schemas.microsoft.com/office/drawing/2014/main" id="{112847DD-0CCE-B2DA-86C9-FF6F0DAAE68C}"/>
                </a:ext>
              </a:extLst>
            </p:cNvPr>
            <p:cNvPicPr>
              <a:picLocks noChangeAspect="1"/>
            </p:cNvPicPr>
            <p:nvPr/>
          </p:nvPicPr>
          <p:blipFill>
            <a:blip r:embed="rId3"/>
            <a:srcRect l="29768" r="27834"/>
            <a:stretch/>
          </p:blipFill>
          <p:spPr>
            <a:xfrm>
              <a:off x="1101994" y="4127800"/>
              <a:ext cx="1686010" cy="1325563"/>
            </a:xfrm>
            <a:prstGeom prst="rect">
              <a:avLst/>
            </a:prstGeom>
          </p:spPr>
        </p:pic>
        <p:pic>
          <p:nvPicPr>
            <p:cNvPr id="25" name="Picture 24" descr="A close up of a brain&#10;&#10;Description automatically generated">
              <a:extLst>
                <a:ext uri="{FF2B5EF4-FFF2-40B4-BE49-F238E27FC236}">
                  <a16:creationId xmlns:a16="http://schemas.microsoft.com/office/drawing/2014/main" id="{EA81AB4C-5766-4DCB-DEB0-98FDA03B5865}"/>
                </a:ext>
              </a:extLst>
            </p:cNvPr>
            <p:cNvPicPr>
              <a:picLocks noChangeAspect="1"/>
            </p:cNvPicPr>
            <p:nvPr/>
          </p:nvPicPr>
          <p:blipFill>
            <a:blip r:embed="rId3"/>
            <a:srcRect l="29768" r="27834"/>
            <a:stretch/>
          </p:blipFill>
          <p:spPr>
            <a:xfrm>
              <a:off x="1513403" y="4520405"/>
              <a:ext cx="1686010" cy="1325563"/>
            </a:xfrm>
            <a:prstGeom prst="rect">
              <a:avLst/>
            </a:prstGeom>
          </p:spPr>
        </p:pic>
        <p:pic>
          <p:nvPicPr>
            <p:cNvPr id="26" name="Picture 25" descr="A close up of a brain&#10;&#10;Description automatically generated">
              <a:extLst>
                <a:ext uri="{FF2B5EF4-FFF2-40B4-BE49-F238E27FC236}">
                  <a16:creationId xmlns:a16="http://schemas.microsoft.com/office/drawing/2014/main" id="{1AA14CC4-7307-76B1-A68A-E7D9ADC1A3CB}"/>
                </a:ext>
              </a:extLst>
            </p:cNvPr>
            <p:cNvPicPr>
              <a:picLocks noChangeAspect="1"/>
            </p:cNvPicPr>
            <p:nvPr/>
          </p:nvPicPr>
          <p:blipFill>
            <a:blip r:embed="rId3"/>
            <a:srcRect l="29768" r="27834"/>
            <a:stretch/>
          </p:blipFill>
          <p:spPr>
            <a:xfrm>
              <a:off x="1906195" y="4842945"/>
              <a:ext cx="1686010" cy="1325563"/>
            </a:xfrm>
            <a:prstGeom prst="rect">
              <a:avLst/>
            </a:prstGeom>
          </p:spPr>
        </p:pic>
      </p:grpSp>
      <p:grpSp>
        <p:nvGrpSpPr>
          <p:cNvPr id="27" name="Group 26">
            <a:extLst>
              <a:ext uri="{FF2B5EF4-FFF2-40B4-BE49-F238E27FC236}">
                <a16:creationId xmlns:a16="http://schemas.microsoft.com/office/drawing/2014/main" id="{7A1E20AC-0B98-8DC9-3B0A-32813F7D8D01}"/>
              </a:ext>
            </a:extLst>
          </p:cNvPr>
          <p:cNvGrpSpPr/>
          <p:nvPr/>
        </p:nvGrpSpPr>
        <p:grpSpPr>
          <a:xfrm>
            <a:off x="8899469" y="4024879"/>
            <a:ext cx="3158192" cy="2756976"/>
            <a:chOff x="8901962" y="3735899"/>
            <a:chExt cx="3158192" cy="2756976"/>
          </a:xfrm>
        </p:grpSpPr>
        <p:pic>
          <p:nvPicPr>
            <p:cNvPr id="28" name="Picture 27" descr="A colorful object with black background&#10;&#10;Description automatically generated">
              <a:extLst>
                <a:ext uri="{FF2B5EF4-FFF2-40B4-BE49-F238E27FC236}">
                  <a16:creationId xmlns:a16="http://schemas.microsoft.com/office/drawing/2014/main" id="{D89B377E-D0E5-6D54-1539-0104FEAF924B}"/>
                </a:ext>
              </a:extLst>
            </p:cNvPr>
            <p:cNvPicPr>
              <a:picLocks noChangeAspect="1"/>
            </p:cNvPicPr>
            <p:nvPr/>
          </p:nvPicPr>
          <p:blipFill>
            <a:blip r:embed="rId4"/>
            <a:srcRect l="28552" r="28349"/>
            <a:stretch/>
          </p:blipFill>
          <p:spPr>
            <a:xfrm>
              <a:off x="8901962" y="3735899"/>
              <a:ext cx="1572000" cy="1280972"/>
            </a:xfrm>
            <a:prstGeom prst="rect">
              <a:avLst/>
            </a:prstGeom>
          </p:spPr>
        </p:pic>
        <p:pic>
          <p:nvPicPr>
            <p:cNvPr id="29" name="Picture 28" descr="A colorful object with black background&#10;&#10;Description automatically generated">
              <a:extLst>
                <a:ext uri="{FF2B5EF4-FFF2-40B4-BE49-F238E27FC236}">
                  <a16:creationId xmlns:a16="http://schemas.microsoft.com/office/drawing/2014/main" id="{9649DAE5-7DA6-9CF5-C1E3-6391C6AE458C}"/>
                </a:ext>
              </a:extLst>
            </p:cNvPr>
            <p:cNvPicPr>
              <a:picLocks noChangeAspect="1"/>
            </p:cNvPicPr>
            <p:nvPr/>
          </p:nvPicPr>
          <p:blipFill>
            <a:blip r:embed="rId4"/>
            <a:srcRect l="28552" r="28349"/>
            <a:stretch/>
          </p:blipFill>
          <p:spPr>
            <a:xfrm>
              <a:off x="9253367" y="4061241"/>
              <a:ext cx="1572000" cy="1280972"/>
            </a:xfrm>
            <a:prstGeom prst="rect">
              <a:avLst/>
            </a:prstGeom>
          </p:spPr>
        </p:pic>
        <p:pic>
          <p:nvPicPr>
            <p:cNvPr id="30" name="Picture 29" descr="A colorful object with black background&#10;&#10;Description automatically generated">
              <a:extLst>
                <a:ext uri="{FF2B5EF4-FFF2-40B4-BE49-F238E27FC236}">
                  <a16:creationId xmlns:a16="http://schemas.microsoft.com/office/drawing/2014/main" id="{3420CE3A-D507-9254-D217-93E810E7C14F}"/>
                </a:ext>
              </a:extLst>
            </p:cNvPr>
            <p:cNvPicPr>
              <a:picLocks noChangeAspect="1"/>
            </p:cNvPicPr>
            <p:nvPr/>
          </p:nvPicPr>
          <p:blipFill>
            <a:blip r:embed="rId4"/>
            <a:srcRect l="28552" r="28349"/>
            <a:stretch/>
          </p:blipFill>
          <p:spPr>
            <a:xfrm>
              <a:off x="9715630" y="4458469"/>
              <a:ext cx="1572000" cy="1280972"/>
            </a:xfrm>
            <a:prstGeom prst="rect">
              <a:avLst/>
            </a:prstGeom>
          </p:spPr>
        </p:pic>
        <p:pic>
          <p:nvPicPr>
            <p:cNvPr id="31" name="Picture 30" descr="A colorful object with black background&#10;&#10;Description automatically generated">
              <a:extLst>
                <a:ext uri="{FF2B5EF4-FFF2-40B4-BE49-F238E27FC236}">
                  <a16:creationId xmlns:a16="http://schemas.microsoft.com/office/drawing/2014/main" id="{6FF1CEC1-6BCA-FE6B-6B61-A08C5B091FEF}"/>
                </a:ext>
              </a:extLst>
            </p:cNvPr>
            <p:cNvPicPr>
              <a:picLocks noChangeAspect="1"/>
            </p:cNvPicPr>
            <p:nvPr/>
          </p:nvPicPr>
          <p:blipFill>
            <a:blip r:embed="rId4"/>
            <a:srcRect l="28552" r="28349"/>
            <a:stretch/>
          </p:blipFill>
          <p:spPr>
            <a:xfrm>
              <a:off x="10123261" y="4835186"/>
              <a:ext cx="1572000" cy="1280972"/>
            </a:xfrm>
            <a:prstGeom prst="rect">
              <a:avLst/>
            </a:prstGeom>
          </p:spPr>
        </p:pic>
        <p:pic>
          <p:nvPicPr>
            <p:cNvPr id="32" name="Picture 31" descr="A colorful object with black background&#10;&#10;Description automatically generated">
              <a:extLst>
                <a:ext uri="{FF2B5EF4-FFF2-40B4-BE49-F238E27FC236}">
                  <a16:creationId xmlns:a16="http://schemas.microsoft.com/office/drawing/2014/main" id="{96A0160F-6BB8-BA27-DB5A-21380280A25C}"/>
                </a:ext>
              </a:extLst>
            </p:cNvPr>
            <p:cNvPicPr>
              <a:picLocks noChangeAspect="1"/>
            </p:cNvPicPr>
            <p:nvPr/>
          </p:nvPicPr>
          <p:blipFill>
            <a:blip r:embed="rId4"/>
            <a:srcRect l="28552" r="28349"/>
            <a:stretch/>
          </p:blipFill>
          <p:spPr>
            <a:xfrm>
              <a:off x="10488154" y="5211903"/>
              <a:ext cx="1572000" cy="1280972"/>
            </a:xfrm>
            <a:prstGeom prst="rect">
              <a:avLst/>
            </a:prstGeom>
          </p:spPr>
        </p:pic>
      </p:grpSp>
      <p:grpSp>
        <p:nvGrpSpPr>
          <p:cNvPr id="44" name="Group 43">
            <a:extLst>
              <a:ext uri="{FF2B5EF4-FFF2-40B4-BE49-F238E27FC236}">
                <a16:creationId xmlns:a16="http://schemas.microsoft.com/office/drawing/2014/main" id="{C87903B5-7F5D-C0F8-8894-5856648FDE06}"/>
              </a:ext>
            </a:extLst>
          </p:cNvPr>
          <p:cNvGrpSpPr/>
          <p:nvPr/>
        </p:nvGrpSpPr>
        <p:grpSpPr>
          <a:xfrm>
            <a:off x="4164886" y="1167334"/>
            <a:ext cx="3512789" cy="2125126"/>
            <a:chOff x="713569" y="3422866"/>
            <a:chExt cx="3512789" cy="2125126"/>
          </a:xfrm>
        </p:grpSpPr>
        <p:pic>
          <p:nvPicPr>
            <p:cNvPr id="45" name="Graphic 44" descr="Computer with solid fill">
              <a:extLst>
                <a:ext uri="{FF2B5EF4-FFF2-40B4-BE49-F238E27FC236}">
                  <a16:creationId xmlns:a16="http://schemas.microsoft.com/office/drawing/2014/main" id="{BA928005-0383-348D-D89F-DDA9B53126E0}"/>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713569" y="3422866"/>
              <a:ext cx="461078" cy="1325563"/>
            </a:xfrm>
            <a:prstGeom prst="rect">
              <a:avLst/>
            </a:prstGeom>
          </p:spPr>
        </p:pic>
        <p:pic>
          <p:nvPicPr>
            <p:cNvPr id="46" name="Graphic 45" descr="Computer with solid fill">
              <a:extLst>
                <a:ext uri="{FF2B5EF4-FFF2-40B4-BE49-F238E27FC236}">
                  <a16:creationId xmlns:a16="http://schemas.microsoft.com/office/drawing/2014/main" id="{44838CDF-4082-19EF-A945-A5E3AD43A0E0}"/>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149528" y="3422866"/>
              <a:ext cx="461078" cy="1325563"/>
            </a:xfrm>
            <a:prstGeom prst="rect">
              <a:avLst/>
            </a:prstGeom>
          </p:spPr>
        </p:pic>
        <p:pic>
          <p:nvPicPr>
            <p:cNvPr id="47" name="Graphic 46" descr="Computer with solid fill">
              <a:extLst>
                <a:ext uri="{FF2B5EF4-FFF2-40B4-BE49-F238E27FC236}">
                  <a16:creationId xmlns:a16="http://schemas.microsoft.com/office/drawing/2014/main" id="{7920AAF7-875A-0A2C-1D66-92E09BCA0776}"/>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585487" y="3422866"/>
              <a:ext cx="461078" cy="1325563"/>
            </a:xfrm>
            <a:prstGeom prst="rect">
              <a:avLst/>
            </a:prstGeom>
          </p:spPr>
        </p:pic>
        <p:pic>
          <p:nvPicPr>
            <p:cNvPr id="48" name="Graphic 47" descr="Computer with solid fill">
              <a:extLst>
                <a:ext uri="{FF2B5EF4-FFF2-40B4-BE49-F238E27FC236}">
                  <a16:creationId xmlns:a16="http://schemas.microsoft.com/office/drawing/2014/main" id="{82EEE50C-2D86-0493-F094-973B92FE303A}"/>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021446" y="3422866"/>
              <a:ext cx="461078" cy="1325563"/>
            </a:xfrm>
            <a:prstGeom prst="rect">
              <a:avLst/>
            </a:prstGeom>
          </p:spPr>
        </p:pic>
        <p:pic>
          <p:nvPicPr>
            <p:cNvPr id="49" name="Graphic 48" descr="Computer with solid fill">
              <a:extLst>
                <a:ext uri="{FF2B5EF4-FFF2-40B4-BE49-F238E27FC236}">
                  <a16:creationId xmlns:a16="http://schemas.microsoft.com/office/drawing/2014/main" id="{FDC92578-42E2-FECB-9599-5F21376D9982}"/>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457405" y="3422866"/>
              <a:ext cx="461078" cy="1325563"/>
            </a:xfrm>
            <a:prstGeom prst="rect">
              <a:avLst/>
            </a:prstGeom>
          </p:spPr>
        </p:pic>
        <p:pic>
          <p:nvPicPr>
            <p:cNvPr id="50" name="Graphic 49" descr="Computer with solid fill">
              <a:extLst>
                <a:ext uri="{FF2B5EF4-FFF2-40B4-BE49-F238E27FC236}">
                  <a16:creationId xmlns:a16="http://schemas.microsoft.com/office/drawing/2014/main" id="{10CBF510-2CE8-2BAD-6105-7AF2FC960336}"/>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893364" y="3422866"/>
              <a:ext cx="461078" cy="1325563"/>
            </a:xfrm>
            <a:prstGeom prst="rect">
              <a:avLst/>
            </a:prstGeom>
          </p:spPr>
        </p:pic>
        <p:pic>
          <p:nvPicPr>
            <p:cNvPr id="51" name="Graphic 50" descr="Computer with solid fill">
              <a:extLst>
                <a:ext uri="{FF2B5EF4-FFF2-40B4-BE49-F238E27FC236}">
                  <a16:creationId xmlns:a16="http://schemas.microsoft.com/office/drawing/2014/main" id="{2327D31C-A894-3B2D-D580-06D43BE1F8E9}"/>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329323" y="3422866"/>
              <a:ext cx="461078" cy="1325563"/>
            </a:xfrm>
            <a:prstGeom prst="rect">
              <a:avLst/>
            </a:prstGeom>
          </p:spPr>
        </p:pic>
        <p:pic>
          <p:nvPicPr>
            <p:cNvPr id="52" name="Graphic 51" descr="Computer with solid fill">
              <a:extLst>
                <a:ext uri="{FF2B5EF4-FFF2-40B4-BE49-F238E27FC236}">
                  <a16:creationId xmlns:a16="http://schemas.microsoft.com/office/drawing/2014/main" id="{57E64335-43DC-9E71-0F1D-6E3BC5833030}"/>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765280" y="3422866"/>
              <a:ext cx="461078" cy="1325563"/>
            </a:xfrm>
            <a:prstGeom prst="rect">
              <a:avLst/>
            </a:prstGeom>
          </p:spPr>
        </p:pic>
        <p:pic>
          <p:nvPicPr>
            <p:cNvPr id="53" name="Graphic 52" descr="Computer with solid fill">
              <a:extLst>
                <a:ext uri="{FF2B5EF4-FFF2-40B4-BE49-F238E27FC236}">
                  <a16:creationId xmlns:a16="http://schemas.microsoft.com/office/drawing/2014/main" id="{6BC3319C-A53A-BDEB-3856-6DCDC19072C2}"/>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713569" y="4222429"/>
              <a:ext cx="461078" cy="1325563"/>
            </a:xfrm>
            <a:prstGeom prst="rect">
              <a:avLst/>
            </a:prstGeom>
          </p:spPr>
        </p:pic>
        <p:pic>
          <p:nvPicPr>
            <p:cNvPr id="54" name="Graphic 53" descr="Computer with solid fill">
              <a:extLst>
                <a:ext uri="{FF2B5EF4-FFF2-40B4-BE49-F238E27FC236}">
                  <a16:creationId xmlns:a16="http://schemas.microsoft.com/office/drawing/2014/main" id="{20D803A5-74F8-F8E0-4032-BE9C2E6FC6D4}"/>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149528" y="4222429"/>
              <a:ext cx="461078" cy="1325563"/>
            </a:xfrm>
            <a:prstGeom prst="rect">
              <a:avLst/>
            </a:prstGeom>
          </p:spPr>
        </p:pic>
        <p:pic>
          <p:nvPicPr>
            <p:cNvPr id="55" name="Graphic 54" descr="Computer with solid fill">
              <a:extLst>
                <a:ext uri="{FF2B5EF4-FFF2-40B4-BE49-F238E27FC236}">
                  <a16:creationId xmlns:a16="http://schemas.microsoft.com/office/drawing/2014/main" id="{DD9C452E-1A51-ECDD-7389-4AF7174D4D2A}"/>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1585487" y="4222429"/>
              <a:ext cx="461078" cy="1325563"/>
            </a:xfrm>
            <a:prstGeom prst="rect">
              <a:avLst/>
            </a:prstGeom>
          </p:spPr>
        </p:pic>
        <p:pic>
          <p:nvPicPr>
            <p:cNvPr id="56" name="Graphic 55" descr="Computer with solid fill">
              <a:extLst>
                <a:ext uri="{FF2B5EF4-FFF2-40B4-BE49-F238E27FC236}">
                  <a16:creationId xmlns:a16="http://schemas.microsoft.com/office/drawing/2014/main" id="{61940F01-7DCE-FAFE-031E-AC9855193DC1}"/>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021446" y="4222429"/>
              <a:ext cx="461078" cy="1325563"/>
            </a:xfrm>
            <a:prstGeom prst="rect">
              <a:avLst/>
            </a:prstGeom>
          </p:spPr>
        </p:pic>
        <p:pic>
          <p:nvPicPr>
            <p:cNvPr id="57" name="Graphic 56" descr="Computer with solid fill">
              <a:extLst>
                <a:ext uri="{FF2B5EF4-FFF2-40B4-BE49-F238E27FC236}">
                  <a16:creationId xmlns:a16="http://schemas.microsoft.com/office/drawing/2014/main" id="{80929661-8364-B1F6-BAE5-4D7523047A77}"/>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457405" y="4222429"/>
              <a:ext cx="461078" cy="1325563"/>
            </a:xfrm>
            <a:prstGeom prst="rect">
              <a:avLst/>
            </a:prstGeom>
          </p:spPr>
        </p:pic>
        <p:pic>
          <p:nvPicPr>
            <p:cNvPr id="58" name="Graphic 57" descr="Computer with solid fill">
              <a:extLst>
                <a:ext uri="{FF2B5EF4-FFF2-40B4-BE49-F238E27FC236}">
                  <a16:creationId xmlns:a16="http://schemas.microsoft.com/office/drawing/2014/main" id="{F3261C22-7010-7D2A-D76F-853F001CE62A}"/>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2893364" y="4222429"/>
              <a:ext cx="461078" cy="1325563"/>
            </a:xfrm>
            <a:prstGeom prst="rect">
              <a:avLst/>
            </a:prstGeom>
          </p:spPr>
        </p:pic>
        <p:pic>
          <p:nvPicPr>
            <p:cNvPr id="59" name="Graphic 58" descr="Computer with solid fill">
              <a:extLst>
                <a:ext uri="{FF2B5EF4-FFF2-40B4-BE49-F238E27FC236}">
                  <a16:creationId xmlns:a16="http://schemas.microsoft.com/office/drawing/2014/main" id="{E25817A9-6BCC-EEBC-99CD-0276AB8F81AE}"/>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329323" y="4222429"/>
              <a:ext cx="461078" cy="1325563"/>
            </a:xfrm>
            <a:prstGeom prst="rect">
              <a:avLst/>
            </a:prstGeom>
          </p:spPr>
        </p:pic>
        <p:pic>
          <p:nvPicPr>
            <p:cNvPr id="60" name="Graphic 59" descr="Computer with solid fill">
              <a:extLst>
                <a:ext uri="{FF2B5EF4-FFF2-40B4-BE49-F238E27FC236}">
                  <a16:creationId xmlns:a16="http://schemas.microsoft.com/office/drawing/2014/main" id="{0FAE20C6-3451-BDEC-1F13-3544612FF6F5}"/>
                </a:ext>
              </a:extLst>
            </p:cNvPr>
            <p:cNvPicPr>
              <a:picLocks noChangeAspect="1"/>
            </p:cNvPicPr>
            <p:nvPr/>
          </p:nvPicPr>
          <p:blipFill>
            <a:blip>
              <a:extLst>
                <a:ext uri="{96DAC541-7B7A-43D3-8B79-37D633B846F1}">
                  <asvg:svgBlip xmlns:asvg="http://schemas.microsoft.com/office/drawing/2016/SVG/main" r:embed="rId5"/>
                </a:ext>
              </a:extLst>
            </a:blip>
            <a:srcRect l="65995"/>
            <a:stretch/>
          </p:blipFill>
          <p:spPr>
            <a:xfrm>
              <a:off x="3765280" y="4222429"/>
              <a:ext cx="461078" cy="1325563"/>
            </a:xfrm>
            <a:prstGeom prst="rect">
              <a:avLst/>
            </a:prstGeom>
          </p:spPr>
        </p:pic>
      </p:grpSp>
      <p:sp>
        <p:nvSpPr>
          <p:cNvPr id="33" name="Right Arrow 32">
            <a:extLst>
              <a:ext uri="{FF2B5EF4-FFF2-40B4-BE49-F238E27FC236}">
                <a16:creationId xmlns:a16="http://schemas.microsoft.com/office/drawing/2014/main" id="{E6CCFE03-FE2B-A2C7-2825-C40FDC2CA0C2}"/>
              </a:ext>
            </a:extLst>
          </p:cNvPr>
          <p:cNvSpPr/>
          <p:nvPr/>
        </p:nvSpPr>
        <p:spPr>
          <a:xfrm rot="20049333">
            <a:off x="2077924" y="2701296"/>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a:extLst>
              <a:ext uri="{FF2B5EF4-FFF2-40B4-BE49-F238E27FC236}">
                <a16:creationId xmlns:a16="http://schemas.microsoft.com/office/drawing/2014/main" id="{3C2BFA2D-C85C-87DC-871D-95F67D7F6AB2}"/>
              </a:ext>
            </a:extLst>
          </p:cNvPr>
          <p:cNvSpPr/>
          <p:nvPr/>
        </p:nvSpPr>
        <p:spPr>
          <a:xfrm rot="20049333">
            <a:off x="2421261" y="3132649"/>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a:extLst>
              <a:ext uri="{FF2B5EF4-FFF2-40B4-BE49-F238E27FC236}">
                <a16:creationId xmlns:a16="http://schemas.microsoft.com/office/drawing/2014/main" id="{728225BF-4AF9-7C51-82D9-C535E9DCF71B}"/>
              </a:ext>
            </a:extLst>
          </p:cNvPr>
          <p:cNvSpPr/>
          <p:nvPr/>
        </p:nvSpPr>
        <p:spPr>
          <a:xfrm rot="20049333">
            <a:off x="2797986" y="3563027"/>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ight Arrow 35">
            <a:extLst>
              <a:ext uri="{FF2B5EF4-FFF2-40B4-BE49-F238E27FC236}">
                <a16:creationId xmlns:a16="http://schemas.microsoft.com/office/drawing/2014/main" id="{CBD8E5D7-316E-D17F-A87E-156261F1EC91}"/>
              </a:ext>
            </a:extLst>
          </p:cNvPr>
          <p:cNvSpPr/>
          <p:nvPr/>
        </p:nvSpPr>
        <p:spPr>
          <a:xfrm rot="20049333">
            <a:off x="3209395" y="3959565"/>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a:extLst>
              <a:ext uri="{FF2B5EF4-FFF2-40B4-BE49-F238E27FC236}">
                <a16:creationId xmlns:a16="http://schemas.microsoft.com/office/drawing/2014/main" id="{567E2B57-539E-A6DA-C9C8-1ED5B8EBBDC7}"/>
              </a:ext>
            </a:extLst>
          </p:cNvPr>
          <p:cNvSpPr/>
          <p:nvPr/>
        </p:nvSpPr>
        <p:spPr>
          <a:xfrm rot="20049333">
            <a:off x="3606359" y="4335180"/>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a:extLst>
              <a:ext uri="{FF2B5EF4-FFF2-40B4-BE49-F238E27FC236}">
                <a16:creationId xmlns:a16="http://schemas.microsoft.com/office/drawing/2014/main" id="{6C005512-262B-F1AE-2B9E-AD66D3E5573A}"/>
              </a:ext>
            </a:extLst>
          </p:cNvPr>
          <p:cNvSpPr/>
          <p:nvPr/>
        </p:nvSpPr>
        <p:spPr>
          <a:xfrm rot="2859056">
            <a:off x="6996968" y="4240091"/>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a:extLst>
              <a:ext uri="{FF2B5EF4-FFF2-40B4-BE49-F238E27FC236}">
                <a16:creationId xmlns:a16="http://schemas.microsoft.com/office/drawing/2014/main" id="{42FCA242-D9D6-BC59-17E9-C4A6EF4CF207}"/>
              </a:ext>
            </a:extLst>
          </p:cNvPr>
          <p:cNvSpPr/>
          <p:nvPr/>
        </p:nvSpPr>
        <p:spPr>
          <a:xfrm rot="2859056">
            <a:off x="7470554" y="3948097"/>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ght Arrow 39">
            <a:extLst>
              <a:ext uri="{FF2B5EF4-FFF2-40B4-BE49-F238E27FC236}">
                <a16:creationId xmlns:a16="http://schemas.microsoft.com/office/drawing/2014/main" id="{2EB0418D-5BF5-9FF4-CD29-F774B17FB252}"/>
              </a:ext>
            </a:extLst>
          </p:cNvPr>
          <p:cNvSpPr/>
          <p:nvPr/>
        </p:nvSpPr>
        <p:spPr>
          <a:xfrm rot="2859056">
            <a:off x="7650081" y="3255410"/>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a:extLst>
              <a:ext uri="{FF2B5EF4-FFF2-40B4-BE49-F238E27FC236}">
                <a16:creationId xmlns:a16="http://schemas.microsoft.com/office/drawing/2014/main" id="{BB613832-EC39-E714-6FD9-F846DAF9F809}"/>
              </a:ext>
            </a:extLst>
          </p:cNvPr>
          <p:cNvSpPr/>
          <p:nvPr/>
        </p:nvSpPr>
        <p:spPr>
          <a:xfrm rot="2859056">
            <a:off x="7977970" y="2873519"/>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41">
            <a:extLst>
              <a:ext uri="{FF2B5EF4-FFF2-40B4-BE49-F238E27FC236}">
                <a16:creationId xmlns:a16="http://schemas.microsoft.com/office/drawing/2014/main" id="{CCB278D1-F735-51B7-77B5-571E856C2A86}"/>
              </a:ext>
            </a:extLst>
          </p:cNvPr>
          <p:cNvSpPr/>
          <p:nvPr/>
        </p:nvSpPr>
        <p:spPr>
          <a:xfrm rot="2859056">
            <a:off x="8250759" y="2388543"/>
            <a:ext cx="1466490" cy="28882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D0AB5E7-063F-B31A-5DEE-2B29D7278DBB}"/>
              </a:ext>
            </a:extLst>
          </p:cNvPr>
          <p:cNvSpPr txBox="1"/>
          <p:nvPr/>
        </p:nvSpPr>
        <p:spPr>
          <a:xfrm>
            <a:off x="4774656" y="3543592"/>
            <a:ext cx="2365298" cy="461665"/>
          </a:xfrm>
          <a:prstGeom prst="rect">
            <a:avLst/>
          </a:prstGeom>
          <a:noFill/>
        </p:spPr>
        <p:txBody>
          <a:bodyPr wrap="square" rtlCol="0">
            <a:spAutoFit/>
          </a:bodyPr>
          <a:lstStyle/>
          <a:p>
            <a:pPr algn="ctr"/>
            <a:r>
              <a:rPr lang="en-US" sz="2400" dirty="0"/>
              <a:t>The SCC</a:t>
            </a:r>
          </a:p>
        </p:txBody>
      </p:sp>
      <p:sp>
        <p:nvSpPr>
          <p:cNvPr id="43" name="Fade">
            <a:extLst>
              <a:ext uri="{FF2B5EF4-FFF2-40B4-BE49-F238E27FC236}">
                <a16:creationId xmlns:a16="http://schemas.microsoft.com/office/drawing/2014/main" id="{DF10B46E-C6C7-4D17-3157-4701DEC9D07A}"/>
              </a:ext>
            </a:extLst>
          </p:cNvPr>
          <p:cNvSpPr/>
          <p:nvPr/>
        </p:nvSpPr>
        <p:spPr>
          <a:xfrm>
            <a:off x="189781" y="1431986"/>
            <a:ext cx="11883664" cy="5426014"/>
          </a:xfrm>
          <a:prstGeom prst="rect">
            <a:avLst/>
          </a:prstGeom>
          <a:solidFill>
            <a:srgbClr val="FFFFFF">
              <a:alpha val="50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 name="Call Out">
            <a:extLst>
              <a:ext uri="{FF2B5EF4-FFF2-40B4-BE49-F238E27FC236}">
                <a16:creationId xmlns:a16="http://schemas.microsoft.com/office/drawing/2014/main" id="{EE9FE181-668A-716E-580E-9869645E1223}"/>
              </a:ext>
            </a:extLst>
          </p:cNvPr>
          <p:cNvSpPr txBox="1"/>
          <p:nvPr/>
        </p:nvSpPr>
        <p:spPr>
          <a:xfrm>
            <a:off x="2174375" y="1745832"/>
            <a:ext cx="7843249" cy="4154984"/>
          </a:xfrm>
          <a:prstGeom prst="rect">
            <a:avLst/>
          </a:prstGeom>
          <a:solidFill>
            <a:schemeClr val="accent1">
              <a:lumMod val="60000"/>
              <a:lumOff val="40000"/>
            </a:schemeClr>
          </a:solidFill>
          <a:ln>
            <a:solidFill>
              <a:schemeClr val="tx1"/>
            </a:solidFill>
          </a:ln>
        </p:spPr>
        <p:txBody>
          <a:bodyPr wrap="square" rtlCol="0" anchor="ctr">
            <a:spAutoFit/>
          </a:bodyPr>
          <a:lstStyle/>
          <a:p>
            <a:pPr algn="ctr"/>
            <a:r>
              <a:rPr lang="en-US" sz="4400" dirty="0"/>
              <a:t>The power of the SCC is that it greatly </a:t>
            </a:r>
            <a:r>
              <a:rPr lang="en-US" sz="4400" i="1" dirty="0"/>
              <a:t>increases the speed</a:t>
            </a:r>
            <a:r>
              <a:rPr lang="en-US" sz="4400" dirty="0"/>
              <a:t> with which you can process and analyze your large, high dimensional neuroimaging datasets.</a:t>
            </a:r>
          </a:p>
        </p:txBody>
      </p:sp>
      <p:sp>
        <p:nvSpPr>
          <p:cNvPr id="4" name="Slide Number Placeholder 3">
            <a:extLst>
              <a:ext uri="{FF2B5EF4-FFF2-40B4-BE49-F238E27FC236}">
                <a16:creationId xmlns:a16="http://schemas.microsoft.com/office/drawing/2014/main" id="{1B7E6F75-C25F-19C2-0266-379104FF4477}"/>
              </a:ext>
            </a:extLst>
          </p:cNvPr>
          <p:cNvSpPr>
            <a:spLocks noGrp="1"/>
          </p:cNvSpPr>
          <p:nvPr>
            <p:ph type="sldNum" sz="quarter" idx="12"/>
          </p:nvPr>
        </p:nvSpPr>
        <p:spPr/>
        <p:txBody>
          <a:bodyPr/>
          <a:lstStyle/>
          <a:p>
            <a:fld id="{F606742C-631A-CB4E-A490-45C4369C55E7}" type="slidenum">
              <a:rPr lang="en-US" smtClean="0"/>
              <a:t>124</a:t>
            </a:fld>
            <a:endParaRPr lang="en-US"/>
          </a:p>
        </p:txBody>
      </p:sp>
    </p:spTree>
    <p:extLst>
      <p:ext uri="{BB962C8B-B14F-4D97-AF65-F5344CB8AC3E}">
        <p14:creationId xmlns:p14="http://schemas.microsoft.com/office/powerpoint/2010/main" val="216306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EC4BCFB-AD89-7F47-9179-BF61D90F22D1}">
  <we:reference id="11d7cf85-ae5a-43b8-bc58-1e1a151cce24" version="1.0.0.1" store="EXCatalog" storeType="EXCatalog"/>
  <we:alternateReferences>
    <we:reference id="WA200010725" version="1.0.0.1" store="en-US" storeType="OMEX"/>
  </we:alternateReferences>
  <we:properties>
    <we:property name="claude.fileId" value="&quot;ec7cb077-3358-42cb-8fc5-45244bf0dab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9564</TotalTime>
  <Words>8061</Words>
  <Application>Microsoft Macintosh PowerPoint</Application>
  <PresentationFormat>Widescreen</PresentationFormat>
  <Paragraphs>999</Paragraphs>
  <Slides>124</Slides>
  <Notes>82</Notes>
  <HiddenSlides>20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124</vt:i4>
      </vt:variant>
    </vt:vector>
  </HeadingPairs>
  <TitlesOfParts>
    <vt:vector size="129" baseType="lpstr">
      <vt:lpstr>Aptos</vt:lpstr>
      <vt:lpstr>Aptos Display</vt:lpstr>
      <vt:lpstr>Arial</vt:lpstr>
      <vt:lpstr>Wingdings</vt:lpstr>
      <vt:lpstr>Office Theme</vt:lpstr>
      <vt:lpstr>Introduction to the SCC and Linux</vt:lpstr>
      <vt:lpstr>Class poll</vt:lpstr>
      <vt:lpstr>Workshop Overview</vt:lpstr>
      <vt:lpstr>Who am I?</vt:lpstr>
      <vt:lpstr>Workshop Overview</vt:lpstr>
      <vt:lpstr>What is the SCC?</vt:lpstr>
      <vt:lpstr>What is the SCC?</vt:lpstr>
      <vt:lpstr>Workshop Overview</vt:lpstr>
      <vt:lpstr>How does the SCC work?</vt:lpstr>
      <vt:lpstr>SCC Organization</vt:lpstr>
      <vt:lpstr>Workshop Overview</vt:lpstr>
      <vt:lpstr>SCC OnDemand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Workshop Overview</vt:lpstr>
      <vt:lpstr>Login to SCC OnDemand</vt:lpstr>
      <vt:lpstr>Request an interactive desktop session</vt:lpstr>
      <vt:lpstr>Request an interactive desktop session</vt:lpstr>
      <vt:lpstr>Request an interactive desktop session</vt:lpstr>
      <vt:lpstr>Request an interactive desktop session</vt:lpstr>
      <vt:lpstr>Workshop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note on Copy and Paste</vt:lpstr>
      <vt:lpstr>Workshop Overview</vt:lpstr>
      <vt:lpstr>The linux command line</vt:lpstr>
      <vt:lpstr>The linux command line</vt:lpstr>
      <vt:lpstr>The linux command line</vt:lpstr>
      <vt:lpstr>The linux command line</vt:lpstr>
      <vt:lpstr>The linux command line</vt:lpstr>
      <vt:lpstr>The linux command line</vt:lpstr>
      <vt:lpstr>The linux command line</vt:lpstr>
      <vt:lpstr>The linux command line</vt:lpstr>
      <vt:lpstr>The linux command line</vt:lpstr>
      <vt:lpstr>The linux command line</vt:lpstr>
      <vt:lpstr>The linux command line</vt:lpstr>
      <vt:lpstr>The linux command line</vt:lpstr>
      <vt:lpstr>SCC Linux Cheat Sheet</vt:lpstr>
      <vt:lpstr>Workshop Overview</vt:lpstr>
      <vt:lpstr>Recommended Setup: the .bashrc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Recommended Setup: keyboard shortcuts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Workshop Overview</vt:lpstr>
      <vt:lpstr>Linux File System</vt:lpstr>
      <vt:lpstr>Linux File System</vt:lpstr>
      <vt:lpstr>Linux File System</vt:lpstr>
      <vt:lpstr>Linux File System</vt:lpstr>
      <vt:lpstr>Linux navigation</vt:lpstr>
      <vt:lpstr>Linux navigation</vt:lpstr>
      <vt:lpstr>Linux navigation</vt:lpstr>
      <vt:lpstr>Linux navigation</vt:lpstr>
      <vt:lpstr>Linux Basics – copying files</vt:lpstr>
      <vt:lpstr>Linux Basics – copying files</vt:lpstr>
      <vt:lpstr>Linux Basics – tar</vt:lpstr>
      <vt:lpstr>Linux Basics – tar</vt:lpstr>
      <vt:lpstr>Linux Basics – tar</vt:lpstr>
      <vt:lpstr>Workshop Overview</vt:lpstr>
      <vt:lpstr>The Module System</vt:lpstr>
      <vt:lpstr>Load software using module load</vt:lpstr>
      <vt:lpstr>Load software using module load</vt:lpstr>
      <vt:lpstr>Workshop Overview</vt:lpstr>
      <vt:lpstr>SGE Job Scheduler</vt:lpstr>
      <vt:lpstr>The qsub command</vt:lpstr>
      <vt:lpstr>SCC Basics – job submission</vt:lpstr>
      <vt:lpstr>SCC Basics – job submission</vt:lpstr>
      <vt:lpstr>SCC Basics – job submission</vt:lpstr>
      <vt:lpstr>SCC Basics – job submission</vt:lpstr>
      <vt:lpstr>SCC Basics – job submission</vt:lpstr>
      <vt:lpstr>SCC Basics – job submission</vt:lpstr>
      <vt:lpstr>Workshop Overview</vt:lpstr>
      <vt:lpstr>File Transfer on the SCC</vt:lpstr>
      <vt:lpstr>Workshop Overview</vt:lpstr>
      <vt:lpstr>PowerPoint Presentation</vt:lpstr>
      <vt:lpstr>PowerPoint Presentation</vt:lpstr>
      <vt:lpstr>PowerPoint Presentation</vt:lpstr>
      <vt:lpstr>YAXIL – BIDS Configuration</vt:lpstr>
      <vt:lpstr>PowerPoint Presentation</vt:lpstr>
      <vt:lpstr>PowerPoint Presentation</vt:lpstr>
      <vt:lpstr>PowerPoint Presentation</vt:lpstr>
      <vt:lpstr>PowerPoint Presentation</vt:lpstr>
      <vt:lpstr>PowerPoint Presentation</vt:lpstr>
      <vt:lpstr>PowerPoint Presentation</vt:lpstr>
      <vt:lpstr>How do I get access to the SCC?</vt:lpstr>
      <vt:lpstr>How do I create a project?</vt:lpstr>
      <vt:lpstr>Workshop Overview</vt:lpstr>
      <vt:lpstr>Why the SCC?</vt:lpstr>
      <vt:lpstr>Why the SCC?</vt:lpstr>
      <vt:lpstr>Why the SCC?</vt:lpstr>
      <vt:lpstr>Why the SCC?</vt:lpstr>
      <vt:lpstr>Why the SCC?</vt:lpstr>
      <vt:lpstr>Why the SCC?</vt:lpstr>
      <vt:lpstr>Why the SCC?</vt:lpstr>
      <vt:lpstr>Why the SCC?</vt:lpstr>
      <vt:lpstr>Why the SCC?</vt:lpstr>
      <vt:lpstr>Why the SCC?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Kurkela, Dr Kyle</dc:creator>
  <cp:lastModifiedBy>Kurkela, Dr Kyle</cp:lastModifiedBy>
  <cp:revision>1086</cp:revision>
  <dcterms:created xsi:type="dcterms:W3CDTF">2025-01-02T14:43:58Z</dcterms:created>
  <dcterms:modified xsi:type="dcterms:W3CDTF">2026-10-01T16:29:14Z</dcterms:modified>
</cp:coreProperties>
</file>