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83" autoAdjust="0"/>
    <p:restoredTop sz="94660"/>
  </p:normalViewPr>
  <p:slideViewPr>
    <p:cSldViewPr snapToGrid="0">
      <p:cViewPr varScale="1">
        <p:scale>
          <a:sx n="157" d="100"/>
          <a:sy n="157" d="100"/>
        </p:scale>
        <p:origin x="108"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DD022D-9455-49ED-9FE2-1999729F6C74}"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BA9A0A-4A79-4F39-AA32-36690B6E347D}" type="slidenum">
              <a:rPr lang="en-US" smtClean="0"/>
              <a:t>‹#›</a:t>
            </a:fld>
            <a:endParaRPr lang="en-US"/>
          </a:p>
        </p:txBody>
      </p:sp>
    </p:spTree>
    <p:extLst>
      <p:ext uri="{BB962C8B-B14F-4D97-AF65-F5344CB8AC3E}">
        <p14:creationId xmlns:p14="http://schemas.microsoft.com/office/powerpoint/2010/main" val="2654707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DD022D-9455-49ED-9FE2-1999729F6C74}"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BA9A0A-4A79-4F39-AA32-36690B6E347D}" type="slidenum">
              <a:rPr lang="en-US" smtClean="0"/>
              <a:t>‹#›</a:t>
            </a:fld>
            <a:endParaRPr lang="en-US"/>
          </a:p>
        </p:txBody>
      </p:sp>
    </p:spTree>
    <p:extLst>
      <p:ext uri="{BB962C8B-B14F-4D97-AF65-F5344CB8AC3E}">
        <p14:creationId xmlns:p14="http://schemas.microsoft.com/office/powerpoint/2010/main" val="4002158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DD022D-9455-49ED-9FE2-1999729F6C74}"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BA9A0A-4A79-4F39-AA32-36690B6E347D}" type="slidenum">
              <a:rPr lang="en-US" smtClean="0"/>
              <a:t>‹#›</a:t>
            </a:fld>
            <a:endParaRPr lang="en-US"/>
          </a:p>
        </p:txBody>
      </p:sp>
    </p:spTree>
    <p:extLst>
      <p:ext uri="{BB962C8B-B14F-4D97-AF65-F5344CB8AC3E}">
        <p14:creationId xmlns:p14="http://schemas.microsoft.com/office/powerpoint/2010/main" val="151650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DD022D-9455-49ED-9FE2-1999729F6C74}"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BA9A0A-4A79-4F39-AA32-36690B6E347D}" type="slidenum">
              <a:rPr lang="en-US" smtClean="0"/>
              <a:t>‹#›</a:t>
            </a:fld>
            <a:endParaRPr lang="en-US"/>
          </a:p>
        </p:txBody>
      </p:sp>
    </p:spTree>
    <p:extLst>
      <p:ext uri="{BB962C8B-B14F-4D97-AF65-F5344CB8AC3E}">
        <p14:creationId xmlns:p14="http://schemas.microsoft.com/office/powerpoint/2010/main" val="3152077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CDD022D-9455-49ED-9FE2-1999729F6C74}"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BA9A0A-4A79-4F39-AA32-36690B6E347D}" type="slidenum">
              <a:rPr lang="en-US" smtClean="0"/>
              <a:t>‹#›</a:t>
            </a:fld>
            <a:endParaRPr lang="en-US"/>
          </a:p>
        </p:txBody>
      </p:sp>
    </p:spTree>
    <p:extLst>
      <p:ext uri="{BB962C8B-B14F-4D97-AF65-F5344CB8AC3E}">
        <p14:creationId xmlns:p14="http://schemas.microsoft.com/office/powerpoint/2010/main" val="938125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DD022D-9455-49ED-9FE2-1999729F6C74}" type="datetimeFigureOut">
              <a:rPr lang="en-US" smtClean="0"/>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BA9A0A-4A79-4F39-AA32-36690B6E347D}" type="slidenum">
              <a:rPr lang="en-US" smtClean="0"/>
              <a:t>‹#›</a:t>
            </a:fld>
            <a:endParaRPr lang="en-US"/>
          </a:p>
        </p:txBody>
      </p:sp>
    </p:spTree>
    <p:extLst>
      <p:ext uri="{BB962C8B-B14F-4D97-AF65-F5344CB8AC3E}">
        <p14:creationId xmlns:p14="http://schemas.microsoft.com/office/powerpoint/2010/main" val="3921185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DD022D-9455-49ED-9FE2-1999729F6C74}" type="datetimeFigureOut">
              <a:rPr lang="en-US" smtClean="0"/>
              <a:t>6/3/2020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BA9A0A-4A79-4F39-AA32-36690B6E347D}" type="slidenum">
              <a:rPr lang="en-US" smtClean="0"/>
              <a:t>‹#›</a:t>
            </a:fld>
            <a:endParaRPr lang="en-US"/>
          </a:p>
        </p:txBody>
      </p:sp>
    </p:spTree>
    <p:extLst>
      <p:ext uri="{BB962C8B-B14F-4D97-AF65-F5344CB8AC3E}">
        <p14:creationId xmlns:p14="http://schemas.microsoft.com/office/powerpoint/2010/main" val="975965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DD022D-9455-49ED-9FE2-1999729F6C74}" type="datetimeFigureOut">
              <a:rPr lang="en-US" smtClean="0"/>
              <a:t>6/3/2020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BA9A0A-4A79-4F39-AA32-36690B6E347D}" type="slidenum">
              <a:rPr lang="en-US" smtClean="0"/>
              <a:t>‹#›</a:t>
            </a:fld>
            <a:endParaRPr lang="en-US"/>
          </a:p>
        </p:txBody>
      </p:sp>
    </p:spTree>
    <p:extLst>
      <p:ext uri="{BB962C8B-B14F-4D97-AF65-F5344CB8AC3E}">
        <p14:creationId xmlns:p14="http://schemas.microsoft.com/office/powerpoint/2010/main" val="402142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DD022D-9455-49ED-9FE2-1999729F6C74}" type="datetimeFigureOut">
              <a:rPr lang="en-US" smtClean="0"/>
              <a:t>6/3/2020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BA9A0A-4A79-4F39-AA32-36690B6E347D}" type="slidenum">
              <a:rPr lang="en-US" smtClean="0"/>
              <a:t>‹#›</a:t>
            </a:fld>
            <a:endParaRPr lang="en-US"/>
          </a:p>
        </p:txBody>
      </p:sp>
    </p:spTree>
    <p:extLst>
      <p:ext uri="{BB962C8B-B14F-4D97-AF65-F5344CB8AC3E}">
        <p14:creationId xmlns:p14="http://schemas.microsoft.com/office/powerpoint/2010/main" val="3191699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CDD022D-9455-49ED-9FE2-1999729F6C74}" type="datetimeFigureOut">
              <a:rPr lang="en-US" smtClean="0"/>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BA9A0A-4A79-4F39-AA32-36690B6E347D}" type="slidenum">
              <a:rPr lang="en-US" smtClean="0"/>
              <a:t>‹#›</a:t>
            </a:fld>
            <a:endParaRPr lang="en-US"/>
          </a:p>
        </p:txBody>
      </p:sp>
    </p:spTree>
    <p:extLst>
      <p:ext uri="{BB962C8B-B14F-4D97-AF65-F5344CB8AC3E}">
        <p14:creationId xmlns:p14="http://schemas.microsoft.com/office/powerpoint/2010/main" val="2622462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CDD022D-9455-49ED-9FE2-1999729F6C74}" type="datetimeFigureOut">
              <a:rPr lang="en-US" smtClean="0"/>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BA9A0A-4A79-4F39-AA32-36690B6E347D}" type="slidenum">
              <a:rPr lang="en-US" smtClean="0"/>
              <a:t>‹#›</a:t>
            </a:fld>
            <a:endParaRPr lang="en-US"/>
          </a:p>
        </p:txBody>
      </p:sp>
    </p:spTree>
    <p:extLst>
      <p:ext uri="{BB962C8B-B14F-4D97-AF65-F5344CB8AC3E}">
        <p14:creationId xmlns:p14="http://schemas.microsoft.com/office/powerpoint/2010/main" val="2982179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DD022D-9455-49ED-9FE2-1999729F6C74}" type="datetimeFigureOut">
              <a:rPr lang="en-US" smtClean="0"/>
              <a:t>6/3/2020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BA9A0A-4A79-4F39-AA32-36690B6E347D}" type="slidenum">
              <a:rPr lang="en-US" smtClean="0"/>
              <a:t>‹#›</a:t>
            </a:fld>
            <a:endParaRPr lang="en-US"/>
          </a:p>
        </p:txBody>
      </p:sp>
    </p:spTree>
    <p:extLst>
      <p:ext uri="{BB962C8B-B14F-4D97-AF65-F5344CB8AC3E}">
        <p14:creationId xmlns:p14="http://schemas.microsoft.com/office/powerpoint/2010/main" val="3904067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4653" y="81904"/>
            <a:ext cx="5085170" cy="444079"/>
          </a:xfrm>
          <a:solidFill>
            <a:schemeClr val="accent4">
              <a:lumMod val="20000"/>
              <a:lumOff val="80000"/>
            </a:schemeClr>
          </a:solidFill>
        </p:spPr>
        <p:txBody>
          <a:bodyPr>
            <a:normAutofit/>
          </a:bodyPr>
          <a:lstStyle/>
          <a:p>
            <a:r>
              <a:rPr lang="en-US" sz="2000" dirty="0" smtClean="0"/>
              <a:t>Set up PowerPoint to display to specific monitor</a:t>
            </a:r>
            <a:endParaRPr lang="en-US" sz="2000" dirty="0"/>
          </a:p>
        </p:txBody>
      </p:sp>
      <p:sp>
        <p:nvSpPr>
          <p:cNvPr id="5" name="Content Placeholder 4"/>
          <p:cNvSpPr>
            <a:spLocks noGrp="1"/>
          </p:cNvSpPr>
          <p:nvPr>
            <p:ph idx="1"/>
          </p:nvPr>
        </p:nvSpPr>
        <p:spPr>
          <a:xfrm>
            <a:off x="357839" y="685048"/>
            <a:ext cx="3654486" cy="532540"/>
          </a:xfrm>
        </p:spPr>
        <p:txBody>
          <a:bodyPr>
            <a:noAutofit/>
          </a:bodyPr>
          <a:lstStyle/>
          <a:p>
            <a:pPr>
              <a:spcBef>
                <a:spcPts val="0"/>
              </a:spcBef>
            </a:pPr>
            <a:r>
              <a:rPr lang="en-US" sz="1400" dirty="0" smtClean="0"/>
              <a:t>Turn on both monitors</a:t>
            </a:r>
          </a:p>
          <a:p>
            <a:pPr>
              <a:spcBef>
                <a:spcPts val="0"/>
              </a:spcBef>
            </a:pPr>
            <a:r>
              <a:rPr lang="en-US" sz="1400" dirty="0" smtClean="0"/>
              <a:t>Open your presentation</a:t>
            </a:r>
          </a:p>
        </p:txBody>
      </p:sp>
      <p:sp>
        <p:nvSpPr>
          <p:cNvPr id="7" name="Content Placeholder 4"/>
          <p:cNvSpPr txBox="1">
            <a:spLocks/>
          </p:cNvSpPr>
          <p:nvPr/>
        </p:nvSpPr>
        <p:spPr>
          <a:xfrm>
            <a:off x="4885170" y="685048"/>
            <a:ext cx="7306830" cy="53254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sz="1400" dirty="0" smtClean="0"/>
              <a:t>Click the Slide Show menu at the top</a:t>
            </a:r>
          </a:p>
          <a:p>
            <a:pPr>
              <a:spcBef>
                <a:spcPts val="0"/>
              </a:spcBef>
            </a:pPr>
            <a:r>
              <a:rPr lang="en-US" sz="1400" dirty="0" smtClean="0"/>
              <a:t>Click the Monitor option to choose the monitor to use for the full screen presentation.  For Zoom choose your smaller monitor.</a:t>
            </a:r>
            <a:endParaRPr lang="en-US" sz="1400" dirty="0"/>
          </a:p>
        </p:txBody>
      </p:sp>
      <p:pic>
        <p:nvPicPr>
          <p:cNvPr id="10" name="Picture 9"/>
          <p:cNvPicPr>
            <a:picLocks noChangeAspect="1"/>
          </p:cNvPicPr>
          <p:nvPr/>
        </p:nvPicPr>
        <p:blipFill>
          <a:blip r:embed="rId2"/>
          <a:stretch>
            <a:fillRect/>
          </a:stretch>
        </p:blipFill>
        <p:spPr>
          <a:xfrm>
            <a:off x="1998134" y="1376653"/>
            <a:ext cx="7785272" cy="5336642"/>
          </a:xfrm>
          <a:prstGeom prst="rect">
            <a:avLst/>
          </a:prstGeom>
        </p:spPr>
      </p:pic>
      <p:cxnSp>
        <p:nvCxnSpPr>
          <p:cNvPr id="12" name="Straight Arrow Connector 11"/>
          <p:cNvCxnSpPr/>
          <p:nvPr/>
        </p:nvCxnSpPr>
        <p:spPr>
          <a:xfrm flipH="1">
            <a:off x="7674429" y="1217588"/>
            <a:ext cx="424543" cy="611212"/>
          </a:xfrm>
          <a:prstGeom prst="straightConnector1">
            <a:avLst/>
          </a:prstGeom>
          <a:ln w="635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960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4653" y="81904"/>
            <a:ext cx="5085170" cy="444079"/>
          </a:xfrm>
          <a:solidFill>
            <a:schemeClr val="accent4">
              <a:lumMod val="20000"/>
              <a:lumOff val="80000"/>
            </a:schemeClr>
          </a:solidFill>
        </p:spPr>
        <p:txBody>
          <a:bodyPr>
            <a:normAutofit/>
          </a:bodyPr>
          <a:lstStyle/>
          <a:p>
            <a:r>
              <a:rPr lang="en-US" sz="2000" dirty="0" smtClean="0"/>
              <a:t>Present as usual</a:t>
            </a:r>
            <a:endParaRPr lang="en-US" sz="2000" dirty="0"/>
          </a:p>
        </p:txBody>
      </p:sp>
      <p:sp>
        <p:nvSpPr>
          <p:cNvPr id="5" name="Content Placeholder 4"/>
          <p:cNvSpPr>
            <a:spLocks noGrp="1"/>
          </p:cNvSpPr>
          <p:nvPr>
            <p:ph idx="1"/>
          </p:nvPr>
        </p:nvSpPr>
        <p:spPr>
          <a:xfrm>
            <a:off x="357839" y="685048"/>
            <a:ext cx="3654486" cy="532540"/>
          </a:xfrm>
        </p:spPr>
        <p:txBody>
          <a:bodyPr>
            <a:noAutofit/>
          </a:bodyPr>
          <a:lstStyle/>
          <a:p>
            <a:pPr>
              <a:spcBef>
                <a:spcPts val="0"/>
              </a:spcBef>
            </a:pPr>
            <a:r>
              <a:rPr lang="en-US" sz="1400" dirty="0" smtClean="0"/>
              <a:t>This is the presenter view, which should now be on your larger monitor with the Zoom gallery. Hopefully that is also where your camera is so you’re looking at the camera.</a:t>
            </a:r>
          </a:p>
        </p:txBody>
      </p:sp>
      <p:sp>
        <p:nvSpPr>
          <p:cNvPr id="7" name="Content Placeholder 4"/>
          <p:cNvSpPr txBox="1">
            <a:spLocks/>
          </p:cNvSpPr>
          <p:nvPr/>
        </p:nvSpPr>
        <p:spPr>
          <a:xfrm>
            <a:off x="4885170" y="685048"/>
            <a:ext cx="7306830" cy="53254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sz="1400" dirty="0" smtClean="0"/>
              <a:t>By default the presenter view is a full size window but it can be shrunk.</a:t>
            </a:r>
          </a:p>
          <a:p>
            <a:pPr>
              <a:spcBef>
                <a:spcPts val="0"/>
              </a:spcBef>
            </a:pPr>
            <a:r>
              <a:rPr lang="en-US" sz="1400" dirty="0" smtClean="0"/>
              <a:t>Share the entire screen showing the slideshow.</a:t>
            </a:r>
            <a:endParaRPr lang="en-US" sz="1400" dirty="0"/>
          </a:p>
        </p:txBody>
      </p:sp>
      <p:pic>
        <p:nvPicPr>
          <p:cNvPr id="3" name="Picture 2"/>
          <p:cNvPicPr>
            <a:picLocks noChangeAspect="1"/>
          </p:cNvPicPr>
          <p:nvPr/>
        </p:nvPicPr>
        <p:blipFill>
          <a:blip r:embed="rId2"/>
          <a:stretch>
            <a:fillRect/>
          </a:stretch>
        </p:blipFill>
        <p:spPr>
          <a:xfrm>
            <a:off x="5008971" y="1376653"/>
            <a:ext cx="5083393" cy="4216057"/>
          </a:xfrm>
          <a:prstGeom prst="rect">
            <a:avLst/>
          </a:prstGeom>
        </p:spPr>
      </p:pic>
      <p:sp>
        <p:nvSpPr>
          <p:cNvPr id="9" name="Content Placeholder 4"/>
          <p:cNvSpPr txBox="1">
            <a:spLocks/>
          </p:cNvSpPr>
          <p:nvPr/>
        </p:nvSpPr>
        <p:spPr>
          <a:xfrm>
            <a:off x="174653" y="3439037"/>
            <a:ext cx="3654486" cy="53254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sz="1400" dirty="0" smtClean="0"/>
              <a:t>The leftmost icon under the slide display lets you select the laser pointer (selected here)</a:t>
            </a:r>
          </a:p>
          <a:p>
            <a:pPr lvl="1">
              <a:spcBef>
                <a:spcPts val="0"/>
              </a:spcBef>
            </a:pPr>
            <a:r>
              <a:rPr lang="en-US" sz="1000" dirty="0" smtClean="0"/>
              <a:t>Other options include adding annotations</a:t>
            </a:r>
          </a:p>
          <a:p>
            <a:pPr>
              <a:spcBef>
                <a:spcPts val="0"/>
              </a:spcBef>
            </a:pPr>
            <a:endParaRPr lang="en-US" sz="1400" dirty="0"/>
          </a:p>
          <a:p>
            <a:pPr>
              <a:spcBef>
                <a:spcPts val="0"/>
              </a:spcBef>
            </a:pPr>
            <a:r>
              <a:rPr lang="en-US" sz="1400" dirty="0" smtClean="0"/>
              <a:t>This draws the highlighted red circle on the presenter view AND the full screen presentation on the 2</a:t>
            </a:r>
            <a:r>
              <a:rPr lang="en-US" sz="1400" baseline="30000" dirty="0" smtClean="0"/>
              <a:t>nd</a:t>
            </a:r>
            <a:r>
              <a:rPr lang="en-US" sz="1400" dirty="0" smtClean="0"/>
              <a:t> monitor.</a:t>
            </a:r>
          </a:p>
          <a:p>
            <a:pPr>
              <a:spcBef>
                <a:spcPts val="0"/>
              </a:spcBef>
            </a:pPr>
            <a:endParaRPr lang="en-US" sz="1400" dirty="0"/>
          </a:p>
          <a:p>
            <a:pPr>
              <a:spcBef>
                <a:spcPts val="0"/>
              </a:spcBef>
            </a:pPr>
            <a:r>
              <a:rPr lang="en-US" sz="1400" dirty="0" smtClean="0"/>
              <a:t>If you’re screen sharing the full screen presentation on the 2</a:t>
            </a:r>
            <a:r>
              <a:rPr lang="en-US" sz="1400" baseline="30000" dirty="0" smtClean="0"/>
              <a:t>nd</a:t>
            </a:r>
            <a:r>
              <a:rPr lang="en-US" sz="1400" dirty="0" smtClean="0"/>
              <a:t> monitor you can look at your slides in the presenter view, use the pointer there to highlight parts of the slide, and still see the Zoom gallery.</a:t>
            </a:r>
            <a:endParaRPr lang="en-US" sz="1400" dirty="0"/>
          </a:p>
        </p:txBody>
      </p:sp>
      <p:cxnSp>
        <p:nvCxnSpPr>
          <p:cNvPr id="11" name="Straight Arrow Connector 10"/>
          <p:cNvCxnSpPr/>
          <p:nvPr/>
        </p:nvCxnSpPr>
        <p:spPr>
          <a:xfrm>
            <a:off x="3683483" y="3750659"/>
            <a:ext cx="1471144" cy="141610"/>
          </a:xfrm>
          <a:prstGeom prst="straightConnector1">
            <a:avLst/>
          </a:prstGeom>
          <a:ln w="635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4855221" y="2798033"/>
            <a:ext cx="852362" cy="172761"/>
          </a:xfrm>
          <a:prstGeom prst="straightConnector1">
            <a:avLst/>
          </a:prstGeom>
          <a:ln w="254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302959" y="2693890"/>
            <a:ext cx="582211" cy="184666"/>
          </a:xfrm>
          <a:prstGeom prst="rect">
            <a:avLst/>
          </a:prstGeom>
          <a:noFill/>
        </p:spPr>
        <p:txBody>
          <a:bodyPr wrap="none" rtlCol="0">
            <a:spAutoFit/>
          </a:bodyPr>
          <a:lstStyle/>
          <a:p>
            <a:r>
              <a:rPr lang="en-US" sz="600" dirty="0" smtClean="0"/>
              <a:t>laser pointer</a:t>
            </a:r>
            <a:endParaRPr lang="en-US" sz="600" dirty="0"/>
          </a:p>
        </p:txBody>
      </p:sp>
    </p:spTree>
    <p:extLst>
      <p:ext uri="{BB962C8B-B14F-4D97-AF65-F5344CB8AC3E}">
        <p14:creationId xmlns:p14="http://schemas.microsoft.com/office/powerpoint/2010/main" val="31744536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192</Words>
  <Application>Microsoft Office PowerPoint</Application>
  <PresentationFormat>Widescreen</PresentationFormat>
  <Paragraphs>16</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Set up PowerPoint to display to specific monitor</vt:lpstr>
      <vt:lpstr>Present as usual</vt:lpstr>
    </vt:vector>
  </TitlesOfParts>
  <Company>Boston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Set up PowerPoint to display to specific monitor</dc:title>
  <dc:creator>Gregor, Brian</dc:creator>
  <cp:lastModifiedBy>Gregor, Brian</cp:lastModifiedBy>
  <cp:revision>3</cp:revision>
  <dcterms:created xsi:type="dcterms:W3CDTF">2020-06-03T16:16:08Z</dcterms:created>
  <dcterms:modified xsi:type="dcterms:W3CDTF">2020-06-03T16:29:56Z</dcterms:modified>
</cp:coreProperties>
</file>