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453" r:id="rId5"/>
    <p:sldId id="454" r:id="rId6"/>
    <p:sldId id="455" r:id="rId7"/>
    <p:sldId id="456" r:id="rId8"/>
    <p:sldId id="457" r:id="rId9"/>
    <p:sldId id="458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59" r:id="rId34"/>
    <p:sldId id="449" r:id="rId35"/>
    <p:sldId id="450" r:id="rId36"/>
    <p:sldId id="451" r:id="rId37"/>
    <p:sldId id="404" r:id="rId38"/>
    <p:sldId id="405" r:id="rId39"/>
    <p:sldId id="460" r:id="rId40"/>
    <p:sldId id="406" r:id="rId41"/>
    <p:sldId id="407" r:id="rId42"/>
    <p:sldId id="408" r:id="rId43"/>
    <p:sldId id="452" r:id="rId44"/>
    <p:sldId id="409" r:id="rId45"/>
    <p:sldId id="410" r:id="rId46"/>
    <p:sldId id="411" r:id="rId47"/>
    <p:sldId id="412" r:id="rId48"/>
    <p:sldId id="414" r:id="rId49"/>
    <p:sldId id="424" r:id="rId50"/>
    <p:sldId id="416" r:id="rId51"/>
    <p:sldId id="417" r:id="rId52"/>
    <p:sldId id="418" r:id="rId53"/>
    <p:sldId id="419" r:id="rId54"/>
    <p:sldId id="420" r:id="rId55"/>
    <p:sldId id="421" r:id="rId56"/>
    <p:sldId id="422" r:id="rId5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A2"/>
    <a:srgbClr val="7E43B9"/>
    <a:srgbClr val="B97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6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7C4BD7-80EE-4272-982C-ED800B6EA343}" type="doc">
      <dgm:prSet loTypeId="urn:microsoft.com/office/officeart/2005/8/layout/orgChart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755934D2-85B4-4D2A-A4B1-366C929107AA}">
      <dgm:prSet phldrT="[Text]"/>
      <dgm:spPr/>
      <dgm:t>
        <a:bodyPr/>
        <a:lstStyle/>
        <a:p>
          <a:r>
            <a:rPr lang="en-US" dirty="0"/>
            <a:t>Molecule</a:t>
          </a:r>
        </a:p>
      </dgm:t>
    </dgm:pt>
    <dgm:pt modelId="{8BF0210B-FC7C-44A5-9E3C-6337CBA49D0C}" type="parTrans" cxnId="{5ED5671A-1A7A-429A-9641-B0E9F5C119C6}">
      <dgm:prSet/>
      <dgm:spPr/>
      <dgm:t>
        <a:bodyPr/>
        <a:lstStyle/>
        <a:p>
          <a:endParaRPr lang="en-US"/>
        </a:p>
      </dgm:t>
    </dgm:pt>
    <dgm:pt modelId="{B4A6AF2F-C780-478F-A887-7CC4AD52F96F}" type="sibTrans" cxnId="{5ED5671A-1A7A-429A-9641-B0E9F5C119C6}">
      <dgm:prSet/>
      <dgm:spPr/>
      <dgm:t>
        <a:bodyPr/>
        <a:lstStyle/>
        <a:p>
          <a:endParaRPr lang="en-US"/>
        </a:p>
      </dgm:t>
    </dgm:pt>
    <dgm:pt modelId="{AA983399-5A30-4C5D-83AA-1A77393CC2F0}">
      <dgm:prSet phldrT="[Text]"/>
      <dgm:spPr/>
      <dgm:t>
        <a:bodyPr/>
        <a:lstStyle/>
        <a:p>
          <a:r>
            <a:rPr lang="en-US" dirty="0"/>
            <a:t>Inorganic</a:t>
          </a:r>
        </a:p>
      </dgm:t>
    </dgm:pt>
    <dgm:pt modelId="{4EEC2DD1-A3B3-47D6-982C-CCF77A20153D}" type="parTrans" cxnId="{9F1C1E58-BAF2-4426-A2D0-15441CC234D3}">
      <dgm:prSet/>
      <dgm:spPr/>
      <dgm:t>
        <a:bodyPr/>
        <a:lstStyle/>
        <a:p>
          <a:endParaRPr lang="en-US"/>
        </a:p>
      </dgm:t>
    </dgm:pt>
    <dgm:pt modelId="{672E573D-BAB5-48FA-AB4B-DBBBFE538B36}" type="sibTrans" cxnId="{9F1C1E58-BAF2-4426-A2D0-15441CC234D3}">
      <dgm:prSet/>
      <dgm:spPr/>
      <dgm:t>
        <a:bodyPr/>
        <a:lstStyle/>
        <a:p>
          <a:endParaRPr lang="en-US"/>
        </a:p>
      </dgm:t>
    </dgm:pt>
    <dgm:pt modelId="{9E37F18D-EA15-4225-8CDC-A325EC42E1B9}">
      <dgm:prSet phldrT="[Text]"/>
      <dgm:spPr/>
      <dgm:t>
        <a:bodyPr/>
        <a:lstStyle/>
        <a:p>
          <a:r>
            <a:rPr lang="en-US" dirty="0"/>
            <a:t>Organic</a:t>
          </a:r>
        </a:p>
      </dgm:t>
    </dgm:pt>
    <dgm:pt modelId="{F95C436D-B873-4CA0-8367-1459F43F3AAE}" type="parTrans" cxnId="{104047C4-A589-4166-AE2B-B173ADCF91EF}">
      <dgm:prSet/>
      <dgm:spPr/>
      <dgm:t>
        <a:bodyPr/>
        <a:lstStyle/>
        <a:p>
          <a:endParaRPr lang="en-US"/>
        </a:p>
      </dgm:t>
    </dgm:pt>
    <dgm:pt modelId="{11440BF2-E471-463E-AE66-B8F16E6FF7CF}" type="sibTrans" cxnId="{104047C4-A589-4166-AE2B-B173ADCF91EF}">
      <dgm:prSet/>
      <dgm:spPr/>
      <dgm:t>
        <a:bodyPr/>
        <a:lstStyle/>
        <a:p>
          <a:endParaRPr lang="en-US"/>
        </a:p>
      </dgm:t>
    </dgm:pt>
    <dgm:pt modelId="{A5173D58-3A9B-4467-8CAC-29CB4BD6B0DE}">
      <dgm:prSet phldrT="[Text]"/>
      <dgm:spPr/>
      <dgm:t>
        <a:bodyPr/>
        <a:lstStyle/>
        <a:p>
          <a:r>
            <a:rPr lang="en-US" dirty="0"/>
            <a:t>Mineral</a:t>
          </a:r>
        </a:p>
      </dgm:t>
    </dgm:pt>
    <dgm:pt modelId="{538A443F-B3C7-4E81-ADE2-008F824BB861}" type="parTrans" cxnId="{390D4353-AAC2-472D-8739-C6700DBE2912}">
      <dgm:prSet/>
      <dgm:spPr/>
      <dgm:t>
        <a:bodyPr/>
        <a:lstStyle/>
        <a:p>
          <a:endParaRPr lang="en-US"/>
        </a:p>
      </dgm:t>
    </dgm:pt>
    <dgm:pt modelId="{A127848C-2DF1-4609-AD3A-0FB4C33251D1}" type="sibTrans" cxnId="{390D4353-AAC2-472D-8739-C6700DBE2912}">
      <dgm:prSet/>
      <dgm:spPr/>
      <dgm:t>
        <a:bodyPr/>
        <a:lstStyle/>
        <a:p>
          <a:endParaRPr lang="en-US"/>
        </a:p>
      </dgm:t>
    </dgm:pt>
    <dgm:pt modelId="{4A07F8F8-24F7-4A64-81AE-213F34ECD627}">
      <dgm:prSet phldrT="[Text]"/>
      <dgm:spPr/>
      <dgm:t>
        <a:bodyPr/>
        <a:lstStyle/>
        <a:p>
          <a:r>
            <a:rPr lang="en-US" dirty="0"/>
            <a:t>Protein</a:t>
          </a:r>
        </a:p>
      </dgm:t>
    </dgm:pt>
    <dgm:pt modelId="{72B69E05-8758-4359-9D94-91A61175B3BE}" type="parTrans" cxnId="{07C07BB8-A5DB-4C02-8D19-15971576FA17}">
      <dgm:prSet/>
      <dgm:spPr/>
      <dgm:t>
        <a:bodyPr/>
        <a:lstStyle/>
        <a:p>
          <a:endParaRPr lang="en-US"/>
        </a:p>
      </dgm:t>
    </dgm:pt>
    <dgm:pt modelId="{E755051D-056E-4A47-8C6B-46C3362A30DD}" type="sibTrans" cxnId="{07C07BB8-A5DB-4C02-8D19-15971576FA17}">
      <dgm:prSet/>
      <dgm:spPr/>
      <dgm:t>
        <a:bodyPr/>
        <a:lstStyle/>
        <a:p>
          <a:endParaRPr lang="en-US"/>
        </a:p>
      </dgm:t>
    </dgm:pt>
    <dgm:pt modelId="{BEE1B748-E7FD-41B7-8E52-0D77B5742B49}" type="pres">
      <dgm:prSet presAssocID="{297C4BD7-80EE-4272-982C-ED800B6EA3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D10B48-CAFD-41AF-8E87-DF7CD55CDAC0}" type="pres">
      <dgm:prSet presAssocID="{755934D2-85B4-4D2A-A4B1-366C929107AA}" presName="hierRoot1" presStyleCnt="0">
        <dgm:presLayoutVars>
          <dgm:hierBranch val="init"/>
        </dgm:presLayoutVars>
      </dgm:prSet>
      <dgm:spPr/>
    </dgm:pt>
    <dgm:pt modelId="{13E68E95-B1BC-4EB2-BE9E-B9A5881DB967}" type="pres">
      <dgm:prSet presAssocID="{755934D2-85B4-4D2A-A4B1-366C929107AA}" presName="rootComposite1" presStyleCnt="0"/>
      <dgm:spPr/>
    </dgm:pt>
    <dgm:pt modelId="{E23A8512-09E7-46F0-A048-6EBDA89AACB8}" type="pres">
      <dgm:prSet presAssocID="{755934D2-85B4-4D2A-A4B1-366C929107AA}" presName="rootText1" presStyleLbl="node0" presStyleIdx="0" presStyleCnt="1">
        <dgm:presLayoutVars>
          <dgm:chPref val="3"/>
        </dgm:presLayoutVars>
      </dgm:prSet>
      <dgm:spPr/>
    </dgm:pt>
    <dgm:pt modelId="{4ACF21EC-F2FF-4311-BD45-9E1E08BA4339}" type="pres">
      <dgm:prSet presAssocID="{755934D2-85B4-4D2A-A4B1-366C929107AA}" presName="rootConnector1" presStyleLbl="node1" presStyleIdx="0" presStyleCnt="0"/>
      <dgm:spPr/>
    </dgm:pt>
    <dgm:pt modelId="{DA8059D4-2DB4-46A0-9E79-1BDBB7F6DBC4}" type="pres">
      <dgm:prSet presAssocID="{755934D2-85B4-4D2A-A4B1-366C929107AA}" presName="hierChild2" presStyleCnt="0"/>
      <dgm:spPr/>
    </dgm:pt>
    <dgm:pt modelId="{2FBD448E-63BF-4E39-89BC-011DE524A4F6}" type="pres">
      <dgm:prSet presAssocID="{4EEC2DD1-A3B3-47D6-982C-CCF77A20153D}" presName="Name37" presStyleLbl="parChTrans1D2" presStyleIdx="0" presStyleCnt="2"/>
      <dgm:spPr/>
    </dgm:pt>
    <dgm:pt modelId="{69890738-3C7D-4649-9776-76B0D63D989D}" type="pres">
      <dgm:prSet presAssocID="{AA983399-5A30-4C5D-83AA-1A77393CC2F0}" presName="hierRoot2" presStyleCnt="0">
        <dgm:presLayoutVars>
          <dgm:hierBranch val="init"/>
        </dgm:presLayoutVars>
      </dgm:prSet>
      <dgm:spPr/>
    </dgm:pt>
    <dgm:pt modelId="{D6C50560-7E3D-4E61-8528-74A8AE307425}" type="pres">
      <dgm:prSet presAssocID="{AA983399-5A30-4C5D-83AA-1A77393CC2F0}" presName="rootComposite" presStyleCnt="0"/>
      <dgm:spPr/>
    </dgm:pt>
    <dgm:pt modelId="{2D1D8B69-C974-4174-8F12-D7160D44193C}" type="pres">
      <dgm:prSet presAssocID="{AA983399-5A30-4C5D-83AA-1A77393CC2F0}" presName="rootText" presStyleLbl="node2" presStyleIdx="0" presStyleCnt="2">
        <dgm:presLayoutVars>
          <dgm:chPref val="3"/>
        </dgm:presLayoutVars>
      </dgm:prSet>
      <dgm:spPr/>
    </dgm:pt>
    <dgm:pt modelId="{84436902-A954-496A-8438-B3C2A72C333D}" type="pres">
      <dgm:prSet presAssocID="{AA983399-5A30-4C5D-83AA-1A77393CC2F0}" presName="rootConnector" presStyleLbl="node2" presStyleIdx="0" presStyleCnt="2"/>
      <dgm:spPr/>
    </dgm:pt>
    <dgm:pt modelId="{21B20E64-3AF1-406E-97EB-DF07B61F7B84}" type="pres">
      <dgm:prSet presAssocID="{AA983399-5A30-4C5D-83AA-1A77393CC2F0}" presName="hierChild4" presStyleCnt="0"/>
      <dgm:spPr/>
    </dgm:pt>
    <dgm:pt modelId="{C91B1D6D-B771-4D74-9952-E3D19C4CE204}" type="pres">
      <dgm:prSet presAssocID="{538A443F-B3C7-4E81-ADE2-008F824BB861}" presName="Name37" presStyleLbl="parChTrans1D3" presStyleIdx="0" presStyleCnt="2"/>
      <dgm:spPr/>
    </dgm:pt>
    <dgm:pt modelId="{B695CE31-0880-4087-B761-A5887D74D29B}" type="pres">
      <dgm:prSet presAssocID="{A5173D58-3A9B-4467-8CAC-29CB4BD6B0DE}" presName="hierRoot2" presStyleCnt="0">
        <dgm:presLayoutVars>
          <dgm:hierBranch val="init"/>
        </dgm:presLayoutVars>
      </dgm:prSet>
      <dgm:spPr/>
    </dgm:pt>
    <dgm:pt modelId="{EE718B1E-B7E2-4CBF-8E7B-9A3A2E5CFDCB}" type="pres">
      <dgm:prSet presAssocID="{A5173D58-3A9B-4467-8CAC-29CB4BD6B0DE}" presName="rootComposite" presStyleCnt="0"/>
      <dgm:spPr/>
    </dgm:pt>
    <dgm:pt modelId="{2760BCA4-3536-410C-A9A1-8740608A393C}" type="pres">
      <dgm:prSet presAssocID="{A5173D58-3A9B-4467-8CAC-29CB4BD6B0DE}" presName="rootText" presStyleLbl="node3" presStyleIdx="0" presStyleCnt="2">
        <dgm:presLayoutVars>
          <dgm:chPref val="3"/>
        </dgm:presLayoutVars>
      </dgm:prSet>
      <dgm:spPr/>
    </dgm:pt>
    <dgm:pt modelId="{2CE551E4-EA4D-4FDC-B279-1B0C0F018D7E}" type="pres">
      <dgm:prSet presAssocID="{A5173D58-3A9B-4467-8CAC-29CB4BD6B0DE}" presName="rootConnector" presStyleLbl="node3" presStyleIdx="0" presStyleCnt="2"/>
      <dgm:spPr/>
    </dgm:pt>
    <dgm:pt modelId="{58072B21-26EE-4F0F-9C6D-4CB1A4FB0029}" type="pres">
      <dgm:prSet presAssocID="{A5173D58-3A9B-4467-8CAC-29CB4BD6B0DE}" presName="hierChild4" presStyleCnt="0"/>
      <dgm:spPr/>
    </dgm:pt>
    <dgm:pt modelId="{3FD3CC08-4AFF-467C-BC4F-DF4E07983539}" type="pres">
      <dgm:prSet presAssocID="{A5173D58-3A9B-4467-8CAC-29CB4BD6B0DE}" presName="hierChild5" presStyleCnt="0"/>
      <dgm:spPr/>
    </dgm:pt>
    <dgm:pt modelId="{209F41C3-6382-4C8D-B3C2-D8E04ED7F297}" type="pres">
      <dgm:prSet presAssocID="{AA983399-5A30-4C5D-83AA-1A77393CC2F0}" presName="hierChild5" presStyleCnt="0"/>
      <dgm:spPr/>
    </dgm:pt>
    <dgm:pt modelId="{1A0A8602-DC14-415A-A5F7-7866A6568D2E}" type="pres">
      <dgm:prSet presAssocID="{F95C436D-B873-4CA0-8367-1459F43F3AAE}" presName="Name37" presStyleLbl="parChTrans1D2" presStyleIdx="1" presStyleCnt="2"/>
      <dgm:spPr/>
    </dgm:pt>
    <dgm:pt modelId="{2610EC96-11D5-4179-9060-8FC033273680}" type="pres">
      <dgm:prSet presAssocID="{9E37F18D-EA15-4225-8CDC-A325EC42E1B9}" presName="hierRoot2" presStyleCnt="0">
        <dgm:presLayoutVars>
          <dgm:hierBranch val="init"/>
        </dgm:presLayoutVars>
      </dgm:prSet>
      <dgm:spPr/>
    </dgm:pt>
    <dgm:pt modelId="{FD13C9EE-64E4-40C0-A479-40651EA5B8E1}" type="pres">
      <dgm:prSet presAssocID="{9E37F18D-EA15-4225-8CDC-A325EC42E1B9}" presName="rootComposite" presStyleCnt="0"/>
      <dgm:spPr/>
    </dgm:pt>
    <dgm:pt modelId="{142563BA-188D-441F-854B-F82C6C6BA649}" type="pres">
      <dgm:prSet presAssocID="{9E37F18D-EA15-4225-8CDC-A325EC42E1B9}" presName="rootText" presStyleLbl="node2" presStyleIdx="1" presStyleCnt="2">
        <dgm:presLayoutVars>
          <dgm:chPref val="3"/>
        </dgm:presLayoutVars>
      </dgm:prSet>
      <dgm:spPr/>
    </dgm:pt>
    <dgm:pt modelId="{1D8BD771-00F0-438E-850F-11DAF1143AE4}" type="pres">
      <dgm:prSet presAssocID="{9E37F18D-EA15-4225-8CDC-A325EC42E1B9}" presName="rootConnector" presStyleLbl="node2" presStyleIdx="1" presStyleCnt="2"/>
      <dgm:spPr/>
    </dgm:pt>
    <dgm:pt modelId="{AFB4AD14-A419-4308-9E2F-5694B520CDF2}" type="pres">
      <dgm:prSet presAssocID="{9E37F18D-EA15-4225-8CDC-A325EC42E1B9}" presName="hierChild4" presStyleCnt="0"/>
      <dgm:spPr/>
    </dgm:pt>
    <dgm:pt modelId="{B022E443-A23E-4DA0-88D2-2CB6C4BBAB42}" type="pres">
      <dgm:prSet presAssocID="{72B69E05-8758-4359-9D94-91A61175B3BE}" presName="Name37" presStyleLbl="parChTrans1D3" presStyleIdx="1" presStyleCnt="2"/>
      <dgm:spPr/>
    </dgm:pt>
    <dgm:pt modelId="{F1CC0F7E-77BA-4EB1-9E49-904031AFE495}" type="pres">
      <dgm:prSet presAssocID="{4A07F8F8-24F7-4A64-81AE-213F34ECD627}" presName="hierRoot2" presStyleCnt="0">
        <dgm:presLayoutVars>
          <dgm:hierBranch val="init"/>
        </dgm:presLayoutVars>
      </dgm:prSet>
      <dgm:spPr/>
    </dgm:pt>
    <dgm:pt modelId="{8572997E-DF4A-4D84-89ED-106A1386F46E}" type="pres">
      <dgm:prSet presAssocID="{4A07F8F8-24F7-4A64-81AE-213F34ECD627}" presName="rootComposite" presStyleCnt="0"/>
      <dgm:spPr/>
    </dgm:pt>
    <dgm:pt modelId="{FF07F827-4F07-430B-8644-F5431D779572}" type="pres">
      <dgm:prSet presAssocID="{4A07F8F8-24F7-4A64-81AE-213F34ECD627}" presName="rootText" presStyleLbl="node3" presStyleIdx="1" presStyleCnt="2">
        <dgm:presLayoutVars>
          <dgm:chPref val="3"/>
        </dgm:presLayoutVars>
      </dgm:prSet>
      <dgm:spPr/>
    </dgm:pt>
    <dgm:pt modelId="{6633B0A5-B44B-46DF-83B7-43291F30E5CE}" type="pres">
      <dgm:prSet presAssocID="{4A07F8F8-24F7-4A64-81AE-213F34ECD627}" presName="rootConnector" presStyleLbl="node3" presStyleIdx="1" presStyleCnt="2"/>
      <dgm:spPr/>
    </dgm:pt>
    <dgm:pt modelId="{DF53E056-B250-4020-AEA6-548E4C44AF1A}" type="pres">
      <dgm:prSet presAssocID="{4A07F8F8-24F7-4A64-81AE-213F34ECD627}" presName="hierChild4" presStyleCnt="0"/>
      <dgm:spPr/>
    </dgm:pt>
    <dgm:pt modelId="{40DEEB05-6113-41ED-BBC5-2B8D659EE805}" type="pres">
      <dgm:prSet presAssocID="{4A07F8F8-24F7-4A64-81AE-213F34ECD627}" presName="hierChild5" presStyleCnt="0"/>
      <dgm:spPr/>
    </dgm:pt>
    <dgm:pt modelId="{23809F7B-CC37-4243-8D3C-8384E62511EC}" type="pres">
      <dgm:prSet presAssocID="{9E37F18D-EA15-4225-8CDC-A325EC42E1B9}" presName="hierChild5" presStyleCnt="0"/>
      <dgm:spPr/>
    </dgm:pt>
    <dgm:pt modelId="{2CD62FC8-0FF7-47B1-A889-FDF402959209}" type="pres">
      <dgm:prSet presAssocID="{755934D2-85B4-4D2A-A4B1-366C929107AA}" presName="hierChild3" presStyleCnt="0"/>
      <dgm:spPr/>
    </dgm:pt>
  </dgm:ptLst>
  <dgm:cxnLst>
    <dgm:cxn modelId="{C23C1902-459D-4566-AEA0-191678E4A418}" type="presOf" srcId="{297C4BD7-80EE-4272-982C-ED800B6EA343}" destId="{BEE1B748-E7FD-41B7-8E52-0D77B5742B49}" srcOrd="0" destOrd="0" presId="urn:microsoft.com/office/officeart/2005/8/layout/orgChart1"/>
    <dgm:cxn modelId="{7D745509-5CAA-431E-A770-5551DDCEBB7A}" type="presOf" srcId="{755934D2-85B4-4D2A-A4B1-366C929107AA}" destId="{E23A8512-09E7-46F0-A048-6EBDA89AACB8}" srcOrd="0" destOrd="0" presId="urn:microsoft.com/office/officeart/2005/8/layout/orgChart1"/>
    <dgm:cxn modelId="{5ED5671A-1A7A-429A-9641-B0E9F5C119C6}" srcId="{297C4BD7-80EE-4272-982C-ED800B6EA343}" destId="{755934D2-85B4-4D2A-A4B1-366C929107AA}" srcOrd="0" destOrd="0" parTransId="{8BF0210B-FC7C-44A5-9E3C-6337CBA49D0C}" sibTransId="{B4A6AF2F-C780-478F-A887-7CC4AD52F96F}"/>
    <dgm:cxn modelId="{401D3128-D864-42DB-8A5A-D83456949807}" type="presOf" srcId="{4A07F8F8-24F7-4A64-81AE-213F34ECD627}" destId="{FF07F827-4F07-430B-8644-F5431D779572}" srcOrd="0" destOrd="0" presId="urn:microsoft.com/office/officeart/2005/8/layout/orgChart1"/>
    <dgm:cxn modelId="{7FBEC55B-0E5F-4B51-A284-37497CF62677}" type="presOf" srcId="{9E37F18D-EA15-4225-8CDC-A325EC42E1B9}" destId="{142563BA-188D-441F-854B-F82C6C6BA649}" srcOrd="0" destOrd="0" presId="urn:microsoft.com/office/officeart/2005/8/layout/orgChart1"/>
    <dgm:cxn modelId="{390D4353-AAC2-472D-8739-C6700DBE2912}" srcId="{AA983399-5A30-4C5D-83AA-1A77393CC2F0}" destId="{A5173D58-3A9B-4467-8CAC-29CB4BD6B0DE}" srcOrd="0" destOrd="0" parTransId="{538A443F-B3C7-4E81-ADE2-008F824BB861}" sibTransId="{A127848C-2DF1-4609-AD3A-0FB4C33251D1}"/>
    <dgm:cxn modelId="{32B43C75-57EF-49D1-9CA6-631F1971AA18}" type="presOf" srcId="{A5173D58-3A9B-4467-8CAC-29CB4BD6B0DE}" destId="{2CE551E4-EA4D-4FDC-B279-1B0C0F018D7E}" srcOrd="1" destOrd="0" presId="urn:microsoft.com/office/officeart/2005/8/layout/orgChart1"/>
    <dgm:cxn modelId="{9F1C1E58-BAF2-4426-A2D0-15441CC234D3}" srcId="{755934D2-85B4-4D2A-A4B1-366C929107AA}" destId="{AA983399-5A30-4C5D-83AA-1A77393CC2F0}" srcOrd="0" destOrd="0" parTransId="{4EEC2DD1-A3B3-47D6-982C-CCF77A20153D}" sibTransId="{672E573D-BAB5-48FA-AB4B-DBBBFE538B36}"/>
    <dgm:cxn modelId="{37962F86-DA31-4A53-8DAF-56D20973BBA0}" type="presOf" srcId="{538A443F-B3C7-4E81-ADE2-008F824BB861}" destId="{C91B1D6D-B771-4D74-9952-E3D19C4CE204}" srcOrd="0" destOrd="0" presId="urn:microsoft.com/office/officeart/2005/8/layout/orgChart1"/>
    <dgm:cxn modelId="{503589A9-CF6B-4655-BFE1-EB781CD37805}" type="presOf" srcId="{4EEC2DD1-A3B3-47D6-982C-CCF77A20153D}" destId="{2FBD448E-63BF-4E39-89BC-011DE524A4F6}" srcOrd="0" destOrd="0" presId="urn:microsoft.com/office/officeart/2005/8/layout/orgChart1"/>
    <dgm:cxn modelId="{07C07BB8-A5DB-4C02-8D19-15971576FA17}" srcId="{9E37F18D-EA15-4225-8CDC-A325EC42E1B9}" destId="{4A07F8F8-24F7-4A64-81AE-213F34ECD627}" srcOrd="0" destOrd="0" parTransId="{72B69E05-8758-4359-9D94-91A61175B3BE}" sibTransId="{E755051D-056E-4A47-8C6B-46C3362A30DD}"/>
    <dgm:cxn modelId="{6A69C1BC-DF67-4574-8917-469335882290}" type="presOf" srcId="{9E37F18D-EA15-4225-8CDC-A325EC42E1B9}" destId="{1D8BD771-00F0-438E-850F-11DAF1143AE4}" srcOrd="1" destOrd="0" presId="urn:microsoft.com/office/officeart/2005/8/layout/orgChart1"/>
    <dgm:cxn modelId="{104047C4-A589-4166-AE2B-B173ADCF91EF}" srcId="{755934D2-85B4-4D2A-A4B1-366C929107AA}" destId="{9E37F18D-EA15-4225-8CDC-A325EC42E1B9}" srcOrd="1" destOrd="0" parTransId="{F95C436D-B873-4CA0-8367-1459F43F3AAE}" sibTransId="{11440BF2-E471-463E-AE66-B8F16E6FF7CF}"/>
    <dgm:cxn modelId="{385B79CA-A488-4957-AEF4-B556AC04E02A}" type="presOf" srcId="{4A07F8F8-24F7-4A64-81AE-213F34ECD627}" destId="{6633B0A5-B44B-46DF-83B7-43291F30E5CE}" srcOrd="1" destOrd="0" presId="urn:microsoft.com/office/officeart/2005/8/layout/orgChart1"/>
    <dgm:cxn modelId="{EF88A6CB-8D79-4B8A-85EB-7C8AF87251F6}" type="presOf" srcId="{AA983399-5A30-4C5D-83AA-1A77393CC2F0}" destId="{2D1D8B69-C974-4174-8F12-D7160D44193C}" srcOrd="0" destOrd="0" presId="urn:microsoft.com/office/officeart/2005/8/layout/orgChart1"/>
    <dgm:cxn modelId="{F50945CE-32B9-45F8-823E-2FA08A8ED728}" type="presOf" srcId="{72B69E05-8758-4359-9D94-91A61175B3BE}" destId="{B022E443-A23E-4DA0-88D2-2CB6C4BBAB42}" srcOrd="0" destOrd="0" presId="urn:microsoft.com/office/officeart/2005/8/layout/orgChart1"/>
    <dgm:cxn modelId="{7DEACBE2-135E-4893-BE11-01E6D1A994FC}" type="presOf" srcId="{F95C436D-B873-4CA0-8367-1459F43F3AAE}" destId="{1A0A8602-DC14-415A-A5F7-7866A6568D2E}" srcOrd="0" destOrd="0" presId="urn:microsoft.com/office/officeart/2005/8/layout/orgChart1"/>
    <dgm:cxn modelId="{C8BB0CE8-7E8A-4C5F-B545-8B79BD9DCE05}" type="presOf" srcId="{AA983399-5A30-4C5D-83AA-1A77393CC2F0}" destId="{84436902-A954-496A-8438-B3C2A72C333D}" srcOrd="1" destOrd="0" presId="urn:microsoft.com/office/officeart/2005/8/layout/orgChart1"/>
    <dgm:cxn modelId="{FFF069F2-C12D-4FF1-B4B9-C8CB1A0A0F3B}" type="presOf" srcId="{755934D2-85B4-4D2A-A4B1-366C929107AA}" destId="{4ACF21EC-F2FF-4311-BD45-9E1E08BA4339}" srcOrd="1" destOrd="0" presId="urn:microsoft.com/office/officeart/2005/8/layout/orgChart1"/>
    <dgm:cxn modelId="{3E5804F5-63CF-4F4C-8015-05035E9CC945}" type="presOf" srcId="{A5173D58-3A9B-4467-8CAC-29CB4BD6B0DE}" destId="{2760BCA4-3536-410C-A9A1-8740608A393C}" srcOrd="0" destOrd="0" presId="urn:microsoft.com/office/officeart/2005/8/layout/orgChart1"/>
    <dgm:cxn modelId="{26CEFC0C-8BAF-4FC8-9A11-A9EBF39B5BE1}" type="presParOf" srcId="{BEE1B748-E7FD-41B7-8E52-0D77B5742B49}" destId="{82D10B48-CAFD-41AF-8E87-DF7CD55CDAC0}" srcOrd="0" destOrd="0" presId="urn:microsoft.com/office/officeart/2005/8/layout/orgChart1"/>
    <dgm:cxn modelId="{0E7BB6DA-D4EE-4DE5-A5E3-873758EB5846}" type="presParOf" srcId="{82D10B48-CAFD-41AF-8E87-DF7CD55CDAC0}" destId="{13E68E95-B1BC-4EB2-BE9E-B9A5881DB967}" srcOrd="0" destOrd="0" presId="urn:microsoft.com/office/officeart/2005/8/layout/orgChart1"/>
    <dgm:cxn modelId="{21D442B0-2BAE-4A8A-9735-DE38DD71032E}" type="presParOf" srcId="{13E68E95-B1BC-4EB2-BE9E-B9A5881DB967}" destId="{E23A8512-09E7-46F0-A048-6EBDA89AACB8}" srcOrd="0" destOrd="0" presId="urn:microsoft.com/office/officeart/2005/8/layout/orgChart1"/>
    <dgm:cxn modelId="{50AA3D38-CF41-485B-AB94-AAE92BAA53E3}" type="presParOf" srcId="{13E68E95-B1BC-4EB2-BE9E-B9A5881DB967}" destId="{4ACF21EC-F2FF-4311-BD45-9E1E08BA4339}" srcOrd="1" destOrd="0" presId="urn:microsoft.com/office/officeart/2005/8/layout/orgChart1"/>
    <dgm:cxn modelId="{4F3F31A8-A9DC-405F-87E6-EFA9F9CE244F}" type="presParOf" srcId="{82D10B48-CAFD-41AF-8E87-DF7CD55CDAC0}" destId="{DA8059D4-2DB4-46A0-9E79-1BDBB7F6DBC4}" srcOrd="1" destOrd="0" presId="urn:microsoft.com/office/officeart/2005/8/layout/orgChart1"/>
    <dgm:cxn modelId="{DBE92332-47CD-40E5-9D61-BB5993E6F84A}" type="presParOf" srcId="{DA8059D4-2DB4-46A0-9E79-1BDBB7F6DBC4}" destId="{2FBD448E-63BF-4E39-89BC-011DE524A4F6}" srcOrd="0" destOrd="0" presId="urn:microsoft.com/office/officeart/2005/8/layout/orgChart1"/>
    <dgm:cxn modelId="{F0C4D5D3-FDBB-4C70-BF5F-4A8145AEFFDE}" type="presParOf" srcId="{DA8059D4-2DB4-46A0-9E79-1BDBB7F6DBC4}" destId="{69890738-3C7D-4649-9776-76B0D63D989D}" srcOrd="1" destOrd="0" presId="urn:microsoft.com/office/officeart/2005/8/layout/orgChart1"/>
    <dgm:cxn modelId="{9F0C9918-563D-418F-96DD-157B8C5E5D9E}" type="presParOf" srcId="{69890738-3C7D-4649-9776-76B0D63D989D}" destId="{D6C50560-7E3D-4E61-8528-74A8AE307425}" srcOrd="0" destOrd="0" presId="urn:microsoft.com/office/officeart/2005/8/layout/orgChart1"/>
    <dgm:cxn modelId="{4D93A561-CA71-49A4-A01E-357774A83CBA}" type="presParOf" srcId="{D6C50560-7E3D-4E61-8528-74A8AE307425}" destId="{2D1D8B69-C974-4174-8F12-D7160D44193C}" srcOrd="0" destOrd="0" presId="urn:microsoft.com/office/officeart/2005/8/layout/orgChart1"/>
    <dgm:cxn modelId="{B651A561-F852-4608-8B80-670AB2FC83D0}" type="presParOf" srcId="{D6C50560-7E3D-4E61-8528-74A8AE307425}" destId="{84436902-A954-496A-8438-B3C2A72C333D}" srcOrd="1" destOrd="0" presId="urn:microsoft.com/office/officeart/2005/8/layout/orgChart1"/>
    <dgm:cxn modelId="{29A55484-40EA-4A12-95FC-F6B314893A8C}" type="presParOf" srcId="{69890738-3C7D-4649-9776-76B0D63D989D}" destId="{21B20E64-3AF1-406E-97EB-DF07B61F7B84}" srcOrd="1" destOrd="0" presId="urn:microsoft.com/office/officeart/2005/8/layout/orgChart1"/>
    <dgm:cxn modelId="{6FC9575F-85B5-49FC-9460-B13F03017769}" type="presParOf" srcId="{21B20E64-3AF1-406E-97EB-DF07B61F7B84}" destId="{C91B1D6D-B771-4D74-9952-E3D19C4CE204}" srcOrd="0" destOrd="0" presId="urn:microsoft.com/office/officeart/2005/8/layout/orgChart1"/>
    <dgm:cxn modelId="{D29385D6-3FC5-4C7F-8E33-49B2338DEC48}" type="presParOf" srcId="{21B20E64-3AF1-406E-97EB-DF07B61F7B84}" destId="{B695CE31-0880-4087-B761-A5887D74D29B}" srcOrd="1" destOrd="0" presId="urn:microsoft.com/office/officeart/2005/8/layout/orgChart1"/>
    <dgm:cxn modelId="{8D154919-DD84-48A8-A674-9217A899737C}" type="presParOf" srcId="{B695CE31-0880-4087-B761-A5887D74D29B}" destId="{EE718B1E-B7E2-4CBF-8E7B-9A3A2E5CFDCB}" srcOrd="0" destOrd="0" presId="urn:microsoft.com/office/officeart/2005/8/layout/orgChart1"/>
    <dgm:cxn modelId="{3D22C3FA-00A3-44EB-951C-717E9BA43916}" type="presParOf" srcId="{EE718B1E-B7E2-4CBF-8E7B-9A3A2E5CFDCB}" destId="{2760BCA4-3536-410C-A9A1-8740608A393C}" srcOrd="0" destOrd="0" presId="urn:microsoft.com/office/officeart/2005/8/layout/orgChart1"/>
    <dgm:cxn modelId="{20D0E33F-32C9-4947-A23A-88ACCF8D8BDC}" type="presParOf" srcId="{EE718B1E-B7E2-4CBF-8E7B-9A3A2E5CFDCB}" destId="{2CE551E4-EA4D-4FDC-B279-1B0C0F018D7E}" srcOrd="1" destOrd="0" presId="urn:microsoft.com/office/officeart/2005/8/layout/orgChart1"/>
    <dgm:cxn modelId="{D149428A-8EBD-4973-B593-F56E2D0251EB}" type="presParOf" srcId="{B695CE31-0880-4087-B761-A5887D74D29B}" destId="{58072B21-26EE-4F0F-9C6D-4CB1A4FB0029}" srcOrd="1" destOrd="0" presId="urn:microsoft.com/office/officeart/2005/8/layout/orgChart1"/>
    <dgm:cxn modelId="{19438A7C-9886-4474-94A5-70B038F43D0E}" type="presParOf" srcId="{B695CE31-0880-4087-B761-A5887D74D29B}" destId="{3FD3CC08-4AFF-467C-BC4F-DF4E07983539}" srcOrd="2" destOrd="0" presId="urn:microsoft.com/office/officeart/2005/8/layout/orgChart1"/>
    <dgm:cxn modelId="{60F4B70F-3958-4ED7-B547-FEDA1F4B6E0D}" type="presParOf" srcId="{69890738-3C7D-4649-9776-76B0D63D989D}" destId="{209F41C3-6382-4C8D-B3C2-D8E04ED7F297}" srcOrd="2" destOrd="0" presId="urn:microsoft.com/office/officeart/2005/8/layout/orgChart1"/>
    <dgm:cxn modelId="{6434C0F0-545E-4109-A405-5CD09828FB74}" type="presParOf" srcId="{DA8059D4-2DB4-46A0-9E79-1BDBB7F6DBC4}" destId="{1A0A8602-DC14-415A-A5F7-7866A6568D2E}" srcOrd="2" destOrd="0" presId="urn:microsoft.com/office/officeart/2005/8/layout/orgChart1"/>
    <dgm:cxn modelId="{A4C9A9EF-24A2-4651-B1B7-E72E73CD6EB8}" type="presParOf" srcId="{DA8059D4-2DB4-46A0-9E79-1BDBB7F6DBC4}" destId="{2610EC96-11D5-4179-9060-8FC033273680}" srcOrd="3" destOrd="0" presId="urn:microsoft.com/office/officeart/2005/8/layout/orgChart1"/>
    <dgm:cxn modelId="{1DF9F405-D65B-431E-8D8B-9439CA1DD9AC}" type="presParOf" srcId="{2610EC96-11D5-4179-9060-8FC033273680}" destId="{FD13C9EE-64E4-40C0-A479-40651EA5B8E1}" srcOrd="0" destOrd="0" presId="urn:microsoft.com/office/officeart/2005/8/layout/orgChart1"/>
    <dgm:cxn modelId="{B67626CF-709F-4019-A52B-21D59BA683AD}" type="presParOf" srcId="{FD13C9EE-64E4-40C0-A479-40651EA5B8E1}" destId="{142563BA-188D-441F-854B-F82C6C6BA649}" srcOrd="0" destOrd="0" presId="urn:microsoft.com/office/officeart/2005/8/layout/orgChart1"/>
    <dgm:cxn modelId="{AA5E3C83-C1E0-45DA-8CD9-874225E9129E}" type="presParOf" srcId="{FD13C9EE-64E4-40C0-A479-40651EA5B8E1}" destId="{1D8BD771-00F0-438E-850F-11DAF1143AE4}" srcOrd="1" destOrd="0" presId="urn:microsoft.com/office/officeart/2005/8/layout/orgChart1"/>
    <dgm:cxn modelId="{B584AA4F-5151-4100-9332-DBA704CD4068}" type="presParOf" srcId="{2610EC96-11D5-4179-9060-8FC033273680}" destId="{AFB4AD14-A419-4308-9E2F-5694B520CDF2}" srcOrd="1" destOrd="0" presId="urn:microsoft.com/office/officeart/2005/8/layout/orgChart1"/>
    <dgm:cxn modelId="{8F96C7FD-AA03-4756-84EE-E0B78C35D093}" type="presParOf" srcId="{AFB4AD14-A419-4308-9E2F-5694B520CDF2}" destId="{B022E443-A23E-4DA0-88D2-2CB6C4BBAB42}" srcOrd="0" destOrd="0" presId="urn:microsoft.com/office/officeart/2005/8/layout/orgChart1"/>
    <dgm:cxn modelId="{8F9921C2-E440-4793-BC40-A1E7B00B7C8B}" type="presParOf" srcId="{AFB4AD14-A419-4308-9E2F-5694B520CDF2}" destId="{F1CC0F7E-77BA-4EB1-9E49-904031AFE495}" srcOrd="1" destOrd="0" presId="urn:microsoft.com/office/officeart/2005/8/layout/orgChart1"/>
    <dgm:cxn modelId="{2076C741-58CE-4069-916E-9EAE3B304B55}" type="presParOf" srcId="{F1CC0F7E-77BA-4EB1-9E49-904031AFE495}" destId="{8572997E-DF4A-4D84-89ED-106A1386F46E}" srcOrd="0" destOrd="0" presId="urn:microsoft.com/office/officeart/2005/8/layout/orgChart1"/>
    <dgm:cxn modelId="{61B61AB9-B545-4B63-9919-AB3B063BA5EF}" type="presParOf" srcId="{8572997E-DF4A-4D84-89ED-106A1386F46E}" destId="{FF07F827-4F07-430B-8644-F5431D779572}" srcOrd="0" destOrd="0" presId="urn:microsoft.com/office/officeart/2005/8/layout/orgChart1"/>
    <dgm:cxn modelId="{66CC145D-F7D2-4EC9-97D5-A5A4A887BA0E}" type="presParOf" srcId="{8572997E-DF4A-4D84-89ED-106A1386F46E}" destId="{6633B0A5-B44B-46DF-83B7-43291F30E5CE}" srcOrd="1" destOrd="0" presId="urn:microsoft.com/office/officeart/2005/8/layout/orgChart1"/>
    <dgm:cxn modelId="{0C3EB6F0-1C1C-4D7E-89D3-65D49170B51C}" type="presParOf" srcId="{F1CC0F7E-77BA-4EB1-9E49-904031AFE495}" destId="{DF53E056-B250-4020-AEA6-548E4C44AF1A}" srcOrd="1" destOrd="0" presId="urn:microsoft.com/office/officeart/2005/8/layout/orgChart1"/>
    <dgm:cxn modelId="{98D2115A-5527-4979-B8D3-58889E27E49B}" type="presParOf" srcId="{F1CC0F7E-77BA-4EB1-9E49-904031AFE495}" destId="{40DEEB05-6113-41ED-BBC5-2B8D659EE805}" srcOrd="2" destOrd="0" presId="urn:microsoft.com/office/officeart/2005/8/layout/orgChart1"/>
    <dgm:cxn modelId="{01265B00-BC57-490B-B5EC-92085D8FBE75}" type="presParOf" srcId="{2610EC96-11D5-4179-9060-8FC033273680}" destId="{23809F7B-CC37-4243-8D3C-8384E62511EC}" srcOrd="2" destOrd="0" presId="urn:microsoft.com/office/officeart/2005/8/layout/orgChart1"/>
    <dgm:cxn modelId="{5C559063-5580-403B-8D73-A78A7F449A86}" type="presParOf" srcId="{82D10B48-CAFD-41AF-8E87-DF7CD55CDAC0}" destId="{2CD62FC8-0FF7-47B1-A889-FDF4029592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C4BD7-80EE-4272-982C-ED800B6EA343}" type="doc">
      <dgm:prSet loTypeId="urn:microsoft.com/office/officeart/2005/8/layout/orgChart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755934D2-85B4-4D2A-A4B1-366C929107AA}">
      <dgm:prSet phldrT="[Text]"/>
      <dgm:spPr/>
      <dgm:t>
        <a:bodyPr/>
        <a:lstStyle/>
        <a:p>
          <a:r>
            <a:rPr lang="en-US" dirty="0"/>
            <a:t>Molecule</a:t>
          </a:r>
        </a:p>
      </dgm:t>
    </dgm:pt>
    <dgm:pt modelId="{8BF0210B-FC7C-44A5-9E3C-6337CBA49D0C}" type="parTrans" cxnId="{5ED5671A-1A7A-429A-9641-B0E9F5C119C6}">
      <dgm:prSet/>
      <dgm:spPr/>
      <dgm:t>
        <a:bodyPr/>
        <a:lstStyle/>
        <a:p>
          <a:endParaRPr lang="en-US"/>
        </a:p>
      </dgm:t>
    </dgm:pt>
    <dgm:pt modelId="{B4A6AF2F-C780-478F-A887-7CC4AD52F96F}" type="sibTrans" cxnId="{5ED5671A-1A7A-429A-9641-B0E9F5C119C6}">
      <dgm:prSet/>
      <dgm:spPr/>
      <dgm:t>
        <a:bodyPr/>
        <a:lstStyle/>
        <a:p>
          <a:endParaRPr lang="en-US"/>
        </a:p>
      </dgm:t>
    </dgm:pt>
    <dgm:pt modelId="{AA983399-5A30-4C5D-83AA-1A77393CC2F0}">
      <dgm:prSet phldrT="[Text]"/>
      <dgm:spPr/>
      <dgm:t>
        <a:bodyPr/>
        <a:lstStyle/>
        <a:p>
          <a:r>
            <a:rPr lang="en-US" dirty="0"/>
            <a:t>Inorganic</a:t>
          </a:r>
        </a:p>
      </dgm:t>
    </dgm:pt>
    <dgm:pt modelId="{4EEC2DD1-A3B3-47D6-982C-CCF77A20153D}" type="parTrans" cxnId="{9F1C1E58-BAF2-4426-A2D0-15441CC234D3}">
      <dgm:prSet/>
      <dgm:spPr/>
      <dgm:t>
        <a:bodyPr/>
        <a:lstStyle/>
        <a:p>
          <a:endParaRPr lang="en-US"/>
        </a:p>
      </dgm:t>
    </dgm:pt>
    <dgm:pt modelId="{672E573D-BAB5-48FA-AB4B-DBBBFE538B36}" type="sibTrans" cxnId="{9F1C1E58-BAF2-4426-A2D0-15441CC234D3}">
      <dgm:prSet/>
      <dgm:spPr/>
      <dgm:t>
        <a:bodyPr/>
        <a:lstStyle/>
        <a:p>
          <a:endParaRPr lang="en-US"/>
        </a:p>
      </dgm:t>
    </dgm:pt>
    <dgm:pt modelId="{9E37F18D-EA15-4225-8CDC-A325EC42E1B9}">
      <dgm:prSet phldrT="[Text]"/>
      <dgm:spPr/>
      <dgm:t>
        <a:bodyPr/>
        <a:lstStyle/>
        <a:p>
          <a:r>
            <a:rPr lang="en-US" dirty="0"/>
            <a:t>Organic</a:t>
          </a:r>
        </a:p>
      </dgm:t>
    </dgm:pt>
    <dgm:pt modelId="{F95C436D-B873-4CA0-8367-1459F43F3AAE}" type="parTrans" cxnId="{104047C4-A589-4166-AE2B-B173ADCF91EF}">
      <dgm:prSet/>
      <dgm:spPr/>
      <dgm:t>
        <a:bodyPr/>
        <a:lstStyle/>
        <a:p>
          <a:endParaRPr lang="en-US"/>
        </a:p>
      </dgm:t>
    </dgm:pt>
    <dgm:pt modelId="{11440BF2-E471-463E-AE66-B8F16E6FF7CF}" type="sibTrans" cxnId="{104047C4-A589-4166-AE2B-B173ADCF91EF}">
      <dgm:prSet/>
      <dgm:spPr/>
      <dgm:t>
        <a:bodyPr/>
        <a:lstStyle/>
        <a:p>
          <a:endParaRPr lang="en-US"/>
        </a:p>
      </dgm:t>
    </dgm:pt>
    <dgm:pt modelId="{A5173D58-3A9B-4467-8CAC-29CB4BD6B0DE}">
      <dgm:prSet phldrT="[Text]"/>
      <dgm:spPr/>
      <dgm:t>
        <a:bodyPr/>
        <a:lstStyle/>
        <a:p>
          <a:r>
            <a:rPr lang="en-US" dirty="0"/>
            <a:t>Mineral</a:t>
          </a:r>
        </a:p>
      </dgm:t>
    </dgm:pt>
    <dgm:pt modelId="{538A443F-B3C7-4E81-ADE2-008F824BB861}" type="parTrans" cxnId="{390D4353-AAC2-472D-8739-C6700DBE2912}">
      <dgm:prSet/>
      <dgm:spPr/>
      <dgm:t>
        <a:bodyPr/>
        <a:lstStyle/>
        <a:p>
          <a:endParaRPr lang="en-US"/>
        </a:p>
      </dgm:t>
    </dgm:pt>
    <dgm:pt modelId="{A127848C-2DF1-4609-AD3A-0FB4C33251D1}" type="sibTrans" cxnId="{390D4353-AAC2-472D-8739-C6700DBE2912}">
      <dgm:prSet/>
      <dgm:spPr/>
      <dgm:t>
        <a:bodyPr/>
        <a:lstStyle/>
        <a:p>
          <a:endParaRPr lang="en-US"/>
        </a:p>
      </dgm:t>
    </dgm:pt>
    <dgm:pt modelId="{4A07F8F8-24F7-4A64-81AE-213F34ECD627}">
      <dgm:prSet phldrT="[Text]"/>
      <dgm:spPr/>
      <dgm:t>
        <a:bodyPr/>
        <a:lstStyle/>
        <a:p>
          <a:r>
            <a:rPr lang="en-US" dirty="0"/>
            <a:t>Protein</a:t>
          </a:r>
        </a:p>
      </dgm:t>
    </dgm:pt>
    <dgm:pt modelId="{72B69E05-8758-4359-9D94-91A61175B3BE}" type="parTrans" cxnId="{07C07BB8-A5DB-4C02-8D19-15971576FA17}">
      <dgm:prSet/>
      <dgm:spPr/>
      <dgm:t>
        <a:bodyPr/>
        <a:lstStyle/>
        <a:p>
          <a:endParaRPr lang="en-US"/>
        </a:p>
      </dgm:t>
    </dgm:pt>
    <dgm:pt modelId="{E755051D-056E-4A47-8C6B-46C3362A30DD}" type="sibTrans" cxnId="{07C07BB8-A5DB-4C02-8D19-15971576FA17}">
      <dgm:prSet/>
      <dgm:spPr/>
      <dgm:t>
        <a:bodyPr/>
        <a:lstStyle/>
        <a:p>
          <a:endParaRPr lang="en-US"/>
        </a:p>
      </dgm:t>
    </dgm:pt>
    <dgm:pt modelId="{BEE1B748-E7FD-41B7-8E52-0D77B5742B49}" type="pres">
      <dgm:prSet presAssocID="{297C4BD7-80EE-4272-982C-ED800B6EA3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D10B48-CAFD-41AF-8E87-DF7CD55CDAC0}" type="pres">
      <dgm:prSet presAssocID="{755934D2-85B4-4D2A-A4B1-366C929107AA}" presName="hierRoot1" presStyleCnt="0">
        <dgm:presLayoutVars>
          <dgm:hierBranch val="init"/>
        </dgm:presLayoutVars>
      </dgm:prSet>
      <dgm:spPr/>
    </dgm:pt>
    <dgm:pt modelId="{13E68E95-B1BC-4EB2-BE9E-B9A5881DB967}" type="pres">
      <dgm:prSet presAssocID="{755934D2-85B4-4D2A-A4B1-366C929107AA}" presName="rootComposite1" presStyleCnt="0"/>
      <dgm:spPr/>
    </dgm:pt>
    <dgm:pt modelId="{E23A8512-09E7-46F0-A048-6EBDA89AACB8}" type="pres">
      <dgm:prSet presAssocID="{755934D2-85B4-4D2A-A4B1-366C929107AA}" presName="rootText1" presStyleLbl="node0" presStyleIdx="0" presStyleCnt="1">
        <dgm:presLayoutVars>
          <dgm:chPref val="3"/>
        </dgm:presLayoutVars>
      </dgm:prSet>
      <dgm:spPr/>
    </dgm:pt>
    <dgm:pt modelId="{4ACF21EC-F2FF-4311-BD45-9E1E08BA4339}" type="pres">
      <dgm:prSet presAssocID="{755934D2-85B4-4D2A-A4B1-366C929107AA}" presName="rootConnector1" presStyleLbl="node1" presStyleIdx="0" presStyleCnt="0"/>
      <dgm:spPr/>
    </dgm:pt>
    <dgm:pt modelId="{DA8059D4-2DB4-46A0-9E79-1BDBB7F6DBC4}" type="pres">
      <dgm:prSet presAssocID="{755934D2-85B4-4D2A-A4B1-366C929107AA}" presName="hierChild2" presStyleCnt="0"/>
      <dgm:spPr/>
    </dgm:pt>
    <dgm:pt modelId="{2FBD448E-63BF-4E39-89BC-011DE524A4F6}" type="pres">
      <dgm:prSet presAssocID="{4EEC2DD1-A3B3-47D6-982C-CCF77A20153D}" presName="Name37" presStyleLbl="parChTrans1D2" presStyleIdx="0" presStyleCnt="2"/>
      <dgm:spPr/>
    </dgm:pt>
    <dgm:pt modelId="{69890738-3C7D-4649-9776-76B0D63D989D}" type="pres">
      <dgm:prSet presAssocID="{AA983399-5A30-4C5D-83AA-1A77393CC2F0}" presName="hierRoot2" presStyleCnt="0">
        <dgm:presLayoutVars>
          <dgm:hierBranch val="init"/>
        </dgm:presLayoutVars>
      </dgm:prSet>
      <dgm:spPr/>
    </dgm:pt>
    <dgm:pt modelId="{D6C50560-7E3D-4E61-8528-74A8AE307425}" type="pres">
      <dgm:prSet presAssocID="{AA983399-5A30-4C5D-83AA-1A77393CC2F0}" presName="rootComposite" presStyleCnt="0"/>
      <dgm:spPr/>
    </dgm:pt>
    <dgm:pt modelId="{2D1D8B69-C974-4174-8F12-D7160D44193C}" type="pres">
      <dgm:prSet presAssocID="{AA983399-5A30-4C5D-83AA-1A77393CC2F0}" presName="rootText" presStyleLbl="node2" presStyleIdx="0" presStyleCnt="2">
        <dgm:presLayoutVars>
          <dgm:chPref val="3"/>
        </dgm:presLayoutVars>
      </dgm:prSet>
      <dgm:spPr/>
    </dgm:pt>
    <dgm:pt modelId="{84436902-A954-496A-8438-B3C2A72C333D}" type="pres">
      <dgm:prSet presAssocID="{AA983399-5A30-4C5D-83AA-1A77393CC2F0}" presName="rootConnector" presStyleLbl="node2" presStyleIdx="0" presStyleCnt="2"/>
      <dgm:spPr/>
    </dgm:pt>
    <dgm:pt modelId="{21B20E64-3AF1-406E-97EB-DF07B61F7B84}" type="pres">
      <dgm:prSet presAssocID="{AA983399-5A30-4C5D-83AA-1A77393CC2F0}" presName="hierChild4" presStyleCnt="0"/>
      <dgm:spPr/>
    </dgm:pt>
    <dgm:pt modelId="{C91B1D6D-B771-4D74-9952-E3D19C4CE204}" type="pres">
      <dgm:prSet presAssocID="{538A443F-B3C7-4E81-ADE2-008F824BB861}" presName="Name37" presStyleLbl="parChTrans1D3" presStyleIdx="0" presStyleCnt="2"/>
      <dgm:spPr/>
    </dgm:pt>
    <dgm:pt modelId="{B695CE31-0880-4087-B761-A5887D74D29B}" type="pres">
      <dgm:prSet presAssocID="{A5173D58-3A9B-4467-8CAC-29CB4BD6B0DE}" presName="hierRoot2" presStyleCnt="0">
        <dgm:presLayoutVars>
          <dgm:hierBranch val="init"/>
        </dgm:presLayoutVars>
      </dgm:prSet>
      <dgm:spPr/>
    </dgm:pt>
    <dgm:pt modelId="{EE718B1E-B7E2-4CBF-8E7B-9A3A2E5CFDCB}" type="pres">
      <dgm:prSet presAssocID="{A5173D58-3A9B-4467-8CAC-29CB4BD6B0DE}" presName="rootComposite" presStyleCnt="0"/>
      <dgm:spPr/>
    </dgm:pt>
    <dgm:pt modelId="{2760BCA4-3536-410C-A9A1-8740608A393C}" type="pres">
      <dgm:prSet presAssocID="{A5173D58-3A9B-4467-8CAC-29CB4BD6B0DE}" presName="rootText" presStyleLbl="node3" presStyleIdx="0" presStyleCnt="2">
        <dgm:presLayoutVars>
          <dgm:chPref val="3"/>
        </dgm:presLayoutVars>
      </dgm:prSet>
      <dgm:spPr/>
    </dgm:pt>
    <dgm:pt modelId="{2CE551E4-EA4D-4FDC-B279-1B0C0F018D7E}" type="pres">
      <dgm:prSet presAssocID="{A5173D58-3A9B-4467-8CAC-29CB4BD6B0DE}" presName="rootConnector" presStyleLbl="node3" presStyleIdx="0" presStyleCnt="2"/>
      <dgm:spPr/>
    </dgm:pt>
    <dgm:pt modelId="{58072B21-26EE-4F0F-9C6D-4CB1A4FB0029}" type="pres">
      <dgm:prSet presAssocID="{A5173D58-3A9B-4467-8CAC-29CB4BD6B0DE}" presName="hierChild4" presStyleCnt="0"/>
      <dgm:spPr/>
    </dgm:pt>
    <dgm:pt modelId="{3FD3CC08-4AFF-467C-BC4F-DF4E07983539}" type="pres">
      <dgm:prSet presAssocID="{A5173D58-3A9B-4467-8CAC-29CB4BD6B0DE}" presName="hierChild5" presStyleCnt="0"/>
      <dgm:spPr/>
    </dgm:pt>
    <dgm:pt modelId="{209F41C3-6382-4C8D-B3C2-D8E04ED7F297}" type="pres">
      <dgm:prSet presAssocID="{AA983399-5A30-4C5D-83AA-1A77393CC2F0}" presName="hierChild5" presStyleCnt="0"/>
      <dgm:spPr/>
    </dgm:pt>
    <dgm:pt modelId="{1A0A8602-DC14-415A-A5F7-7866A6568D2E}" type="pres">
      <dgm:prSet presAssocID="{F95C436D-B873-4CA0-8367-1459F43F3AAE}" presName="Name37" presStyleLbl="parChTrans1D2" presStyleIdx="1" presStyleCnt="2"/>
      <dgm:spPr/>
    </dgm:pt>
    <dgm:pt modelId="{2610EC96-11D5-4179-9060-8FC033273680}" type="pres">
      <dgm:prSet presAssocID="{9E37F18D-EA15-4225-8CDC-A325EC42E1B9}" presName="hierRoot2" presStyleCnt="0">
        <dgm:presLayoutVars>
          <dgm:hierBranch val="init"/>
        </dgm:presLayoutVars>
      </dgm:prSet>
      <dgm:spPr/>
    </dgm:pt>
    <dgm:pt modelId="{FD13C9EE-64E4-40C0-A479-40651EA5B8E1}" type="pres">
      <dgm:prSet presAssocID="{9E37F18D-EA15-4225-8CDC-A325EC42E1B9}" presName="rootComposite" presStyleCnt="0"/>
      <dgm:spPr/>
    </dgm:pt>
    <dgm:pt modelId="{142563BA-188D-441F-854B-F82C6C6BA649}" type="pres">
      <dgm:prSet presAssocID="{9E37F18D-EA15-4225-8CDC-A325EC42E1B9}" presName="rootText" presStyleLbl="node2" presStyleIdx="1" presStyleCnt="2">
        <dgm:presLayoutVars>
          <dgm:chPref val="3"/>
        </dgm:presLayoutVars>
      </dgm:prSet>
      <dgm:spPr/>
    </dgm:pt>
    <dgm:pt modelId="{1D8BD771-00F0-438E-850F-11DAF1143AE4}" type="pres">
      <dgm:prSet presAssocID="{9E37F18D-EA15-4225-8CDC-A325EC42E1B9}" presName="rootConnector" presStyleLbl="node2" presStyleIdx="1" presStyleCnt="2"/>
      <dgm:spPr/>
    </dgm:pt>
    <dgm:pt modelId="{AFB4AD14-A419-4308-9E2F-5694B520CDF2}" type="pres">
      <dgm:prSet presAssocID="{9E37F18D-EA15-4225-8CDC-A325EC42E1B9}" presName="hierChild4" presStyleCnt="0"/>
      <dgm:spPr/>
    </dgm:pt>
    <dgm:pt modelId="{B022E443-A23E-4DA0-88D2-2CB6C4BBAB42}" type="pres">
      <dgm:prSet presAssocID="{72B69E05-8758-4359-9D94-91A61175B3BE}" presName="Name37" presStyleLbl="parChTrans1D3" presStyleIdx="1" presStyleCnt="2"/>
      <dgm:spPr/>
    </dgm:pt>
    <dgm:pt modelId="{F1CC0F7E-77BA-4EB1-9E49-904031AFE495}" type="pres">
      <dgm:prSet presAssocID="{4A07F8F8-24F7-4A64-81AE-213F34ECD627}" presName="hierRoot2" presStyleCnt="0">
        <dgm:presLayoutVars>
          <dgm:hierBranch val="init"/>
        </dgm:presLayoutVars>
      </dgm:prSet>
      <dgm:spPr/>
    </dgm:pt>
    <dgm:pt modelId="{8572997E-DF4A-4D84-89ED-106A1386F46E}" type="pres">
      <dgm:prSet presAssocID="{4A07F8F8-24F7-4A64-81AE-213F34ECD627}" presName="rootComposite" presStyleCnt="0"/>
      <dgm:spPr/>
    </dgm:pt>
    <dgm:pt modelId="{FF07F827-4F07-430B-8644-F5431D779572}" type="pres">
      <dgm:prSet presAssocID="{4A07F8F8-24F7-4A64-81AE-213F34ECD627}" presName="rootText" presStyleLbl="node3" presStyleIdx="1" presStyleCnt="2">
        <dgm:presLayoutVars>
          <dgm:chPref val="3"/>
        </dgm:presLayoutVars>
      </dgm:prSet>
      <dgm:spPr/>
    </dgm:pt>
    <dgm:pt modelId="{6633B0A5-B44B-46DF-83B7-43291F30E5CE}" type="pres">
      <dgm:prSet presAssocID="{4A07F8F8-24F7-4A64-81AE-213F34ECD627}" presName="rootConnector" presStyleLbl="node3" presStyleIdx="1" presStyleCnt="2"/>
      <dgm:spPr/>
    </dgm:pt>
    <dgm:pt modelId="{DF53E056-B250-4020-AEA6-548E4C44AF1A}" type="pres">
      <dgm:prSet presAssocID="{4A07F8F8-24F7-4A64-81AE-213F34ECD627}" presName="hierChild4" presStyleCnt="0"/>
      <dgm:spPr/>
    </dgm:pt>
    <dgm:pt modelId="{40DEEB05-6113-41ED-BBC5-2B8D659EE805}" type="pres">
      <dgm:prSet presAssocID="{4A07F8F8-24F7-4A64-81AE-213F34ECD627}" presName="hierChild5" presStyleCnt="0"/>
      <dgm:spPr/>
    </dgm:pt>
    <dgm:pt modelId="{23809F7B-CC37-4243-8D3C-8384E62511EC}" type="pres">
      <dgm:prSet presAssocID="{9E37F18D-EA15-4225-8CDC-A325EC42E1B9}" presName="hierChild5" presStyleCnt="0"/>
      <dgm:spPr/>
    </dgm:pt>
    <dgm:pt modelId="{2CD62FC8-0FF7-47B1-A889-FDF402959209}" type="pres">
      <dgm:prSet presAssocID="{755934D2-85B4-4D2A-A4B1-366C929107AA}" presName="hierChild3" presStyleCnt="0"/>
      <dgm:spPr/>
    </dgm:pt>
  </dgm:ptLst>
  <dgm:cxnLst>
    <dgm:cxn modelId="{10428F07-1E69-47D1-AFB1-BC95A1BF5442}" type="presOf" srcId="{538A443F-B3C7-4E81-ADE2-008F824BB861}" destId="{C91B1D6D-B771-4D74-9952-E3D19C4CE204}" srcOrd="0" destOrd="0" presId="urn:microsoft.com/office/officeart/2005/8/layout/orgChart1"/>
    <dgm:cxn modelId="{5ED5671A-1A7A-429A-9641-B0E9F5C119C6}" srcId="{297C4BD7-80EE-4272-982C-ED800B6EA343}" destId="{755934D2-85B4-4D2A-A4B1-366C929107AA}" srcOrd="0" destOrd="0" parTransId="{8BF0210B-FC7C-44A5-9E3C-6337CBA49D0C}" sibTransId="{B4A6AF2F-C780-478F-A887-7CC4AD52F96F}"/>
    <dgm:cxn modelId="{9E9BDD2D-C44A-4ADC-BF17-41A4826B7B10}" type="presOf" srcId="{72B69E05-8758-4359-9D94-91A61175B3BE}" destId="{B022E443-A23E-4DA0-88D2-2CB6C4BBAB42}" srcOrd="0" destOrd="0" presId="urn:microsoft.com/office/officeart/2005/8/layout/orgChart1"/>
    <dgm:cxn modelId="{35B1C13D-3C0C-43FC-B8F9-918360C6DD2D}" type="presOf" srcId="{4A07F8F8-24F7-4A64-81AE-213F34ECD627}" destId="{6633B0A5-B44B-46DF-83B7-43291F30E5CE}" srcOrd="1" destOrd="0" presId="urn:microsoft.com/office/officeart/2005/8/layout/orgChart1"/>
    <dgm:cxn modelId="{11C84542-71FC-4937-B20A-B2A6061B753C}" type="presOf" srcId="{F95C436D-B873-4CA0-8367-1459F43F3AAE}" destId="{1A0A8602-DC14-415A-A5F7-7866A6568D2E}" srcOrd="0" destOrd="0" presId="urn:microsoft.com/office/officeart/2005/8/layout/orgChart1"/>
    <dgm:cxn modelId="{AFFDC144-0CB7-409E-9E5E-82CDC2A0325A}" type="presOf" srcId="{4EEC2DD1-A3B3-47D6-982C-CCF77A20153D}" destId="{2FBD448E-63BF-4E39-89BC-011DE524A4F6}" srcOrd="0" destOrd="0" presId="urn:microsoft.com/office/officeart/2005/8/layout/orgChart1"/>
    <dgm:cxn modelId="{272D1D6B-4D5D-4CCC-932B-BF0E128950BD}" type="presOf" srcId="{297C4BD7-80EE-4272-982C-ED800B6EA343}" destId="{BEE1B748-E7FD-41B7-8E52-0D77B5742B49}" srcOrd="0" destOrd="0" presId="urn:microsoft.com/office/officeart/2005/8/layout/orgChart1"/>
    <dgm:cxn modelId="{3BE1A76C-6769-43C4-BAE9-6CE2EFE3FCF7}" type="presOf" srcId="{9E37F18D-EA15-4225-8CDC-A325EC42E1B9}" destId="{142563BA-188D-441F-854B-F82C6C6BA649}" srcOrd="0" destOrd="0" presId="urn:microsoft.com/office/officeart/2005/8/layout/orgChart1"/>
    <dgm:cxn modelId="{390D4353-AAC2-472D-8739-C6700DBE2912}" srcId="{AA983399-5A30-4C5D-83AA-1A77393CC2F0}" destId="{A5173D58-3A9B-4467-8CAC-29CB4BD6B0DE}" srcOrd="0" destOrd="0" parTransId="{538A443F-B3C7-4E81-ADE2-008F824BB861}" sibTransId="{A127848C-2DF1-4609-AD3A-0FB4C33251D1}"/>
    <dgm:cxn modelId="{9F1C1E58-BAF2-4426-A2D0-15441CC234D3}" srcId="{755934D2-85B4-4D2A-A4B1-366C929107AA}" destId="{AA983399-5A30-4C5D-83AA-1A77393CC2F0}" srcOrd="0" destOrd="0" parTransId="{4EEC2DD1-A3B3-47D6-982C-CCF77A20153D}" sibTransId="{672E573D-BAB5-48FA-AB4B-DBBBFE538B36}"/>
    <dgm:cxn modelId="{5C8F7A89-6759-479F-BA28-B70D1F1792C7}" type="presOf" srcId="{A5173D58-3A9B-4467-8CAC-29CB4BD6B0DE}" destId="{2CE551E4-EA4D-4FDC-B279-1B0C0F018D7E}" srcOrd="1" destOrd="0" presId="urn:microsoft.com/office/officeart/2005/8/layout/orgChart1"/>
    <dgm:cxn modelId="{903756B1-B17C-4414-808E-C0D9386206F1}" type="presOf" srcId="{755934D2-85B4-4D2A-A4B1-366C929107AA}" destId="{E23A8512-09E7-46F0-A048-6EBDA89AACB8}" srcOrd="0" destOrd="0" presId="urn:microsoft.com/office/officeart/2005/8/layout/orgChart1"/>
    <dgm:cxn modelId="{D0E691B5-B59E-4E45-97E9-C6E4CFF3FD91}" type="presOf" srcId="{4A07F8F8-24F7-4A64-81AE-213F34ECD627}" destId="{FF07F827-4F07-430B-8644-F5431D779572}" srcOrd="0" destOrd="0" presId="urn:microsoft.com/office/officeart/2005/8/layout/orgChart1"/>
    <dgm:cxn modelId="{07C07BB8-A5DB-4C02-8D19-15971576FA17}" srcId="{9E37F18D-EA15-4225-8CDC-A325EC42E1B9}" destId="{4A07F8F8-24F7-4A64-81AE-213F34ECD627}" srcOrd="0" destOrd="0" parTransId="{72B69E05-8758-4359-9D94-91A61175B3BE}" sibTransId="{E755051D-056E-4A47-8C6B-46C3362A30DD}"/>
    <dgm:cxn modelId="{B89E09BD-A753-4CC7-9B06-B8088E2125D4}" type="presOf" srcId="{AA983399-5A30-4C5D-83AA-1A77393CC2F0}" destId="{84436902-A954-496A-8438-B3C2A72C333D}" srcOrd="1" destOrd="0" presId="urn:microsoft.com/office/officeart/2005/8/layout/orgChart1"/>
    <dgm:cxn modelId="{9EA1FBC0-BF6C-4C9C-A3A6-0FD5D523421B}" type="presOf" srcId="{AA983399-5A30-4C5D-83AA-1A77393CC2F0}" destId="{2D1D8B69-C974-4174-8F12-D7160D44193C}" srcOrd="0" destOrd="0" presId="urn:microsoft.com/office/officeart/2005/8/layout/orgChart1"/>
    <dgm:cxn modelId="{104047C4-A589-4166-AE2B-B173ADCF91EF}" srcId="{755934D2-85B4-4D2A-A4B1-366C929107AA}" destId="{9E37F18D-EA15-4225-8CDC-A325EC42E1B9}" srcOrd="1" destOrd="0" parTransId="{F95C436D-B873-4CA0-8367-1459F43F3AAE}" sibTransId="{11440BF2-E471-463E-AE66-B8F16E6FF7CF}"/>
    <dgm:cxn modelId="{AD025BF1-8D37-43A8-8AE0-74CD5232CC6A}" type="presOf" srcId="{A5173D58-3A9B-4467-8CAC-29CB4BD6B0DE}" destId="{2760BCA4-3536-410C-A9A1-8740608A393C}" srcOrd="0" destOrd="0" presId="urn:microsoft.com/office/officeart/2005/8/layout/orgChart1"/>
    <dgm:cxn modelId="{9E3A75FA-C245-4191-A578-EAA492C2F105}" type="presOf" srcId="{755934D2-85B4-4D2A-A4B1-366C929107AA}" destId="{4ACF21EC-F2FF-4311-BD45-9E1E08BA4339}" srcOrd="1" destOrd="0" presId="urn:microsoft.com/office/officeart/2005/8/layout/orgChart1"/>
    <dgm:cxn modelId="{D25E5CFF-6607-4921-B357-2F12355324B8}" type="presOf" srcId="{9E37F18D-EA15-4225-8CDC-A325EC42E1B9}" destId="{1D8BD771-00F0-438E-850F-11DAF1143AE4}" srcOrd="1" destOrd="0" presId="urn:microsoft.com/office/officeart/2005/8/layout/orgChart1"/>
    <dgm:cxn modelId="{C1117EDD-8278-4AC6-81E3-4036CC3AA73C}" type="presParOf" srcId="{BEE1B748-E7FD-41B7-8E52-0D77B5742B49}" destId="{82D10B48-CAFD-41AF-8E87-DF7CD55CDAC0}" srcOrd="0" destOrd="0" presId="urn:microsoft.com/office/officeart/2005/8/layout/orgChart1"/>
    <dgm:cxn modelId="{BF6326DB-6A6B-4C86-B86F-716916BC72BC}" type="presParOf" srcId="{82D10B48-CAFD-41AF-8E87-DF7CD55CDAC0}" destId="{13E68E95-B1BC-4EB2-BE9E-B9A5881DB967}" srcOrd="0" destOrd="0" presId="urn:microsoft.com/office/officeart/2005/8/layout/orgChart1"/>
    <dgm:cxn modelId="{81BBADC8-AB5E-4573-9E7C-D747C90B7A42}" type="presParOf" srcId="{13E68E95-B1BC-4EB2-BE9E-B9A5881DB967}" destId="{E23A8512-09E7-46F0-A048-6EBDA89AACB8}" srcOrd="0" destOrd="0" presId="urn:microsoft.com/office/officeart/2005/8/layout/orgChart1"/>
    <dgm:cxn modelId="{4D4F2129-7D3A-447B-9792-055C8A91F6D6}" type="presParOf" srcId="{13E68E95-B1BC-4EB2-BE9E-B9A5881DB967}" destId="{4ACF21EC-F2FF-4311-BD45-9E1E08BA4339}" srcOrd="1" destOrd="0" presId="urn:microsoft.com/office/officeart/2005/8/layout/orgChart1"/>
    <dgm:cxn modelId="{14BBA228-96A8-448B-B801-77CBD924D0DD}" type="presParOf" srcId="{82D10B48-CAFD-41AF-8E87-DF7CD55CDAC0}" destId="{DA8059D4-2DB4-46A0-9E79-1BDBB7F6DBC4}" srcOrd="1" destOrd="0" presId="urn:microsoft.com/office/officeart/2005/8/layout/orgChart1"/>
    <dgm:cxn modelId="{D04F2DA9-5262-421F-AE1E-FF771D0ABC40}" type="presParOf" srcId="{DA8059D4-2DB4-46A0-9E79-1BDBB7F6DBC4}" destId="{2FBD448E-63BF-4E39-89BC-011DE524A4F6}" srcOrd="0" destOrd="0" presId="urn:microsoft.com/office/officeart/2005/8/layout/orgChart1"/>
    <dgm:cxn modelId="{AC24061A-EAC5-4432-BE07-50D0BB7A44B1}" type="presParOf" srcId="{DA8059D4-2DB4-46A0-9E79-1BDBB7F6DBC4}" destId="{69890738-3C7D-4649-9776-76B0D63D989D}" srcOrd="1" destOrd="0" presId="urn:microsoft.com/office/officeart/2005/8/layout/orgChart1"/>
    <dgm:cxn modelId="{FBAD7209-0467-4790-8DB3-44BBE2536AF6}" type="presParOf" srcId="{69890738-3C7D-4649-9776-76B0D63D989D}" destId="{D6C50560-7E3D-4E61-8528-74A8AE307425}" srcOrd="0" destOrd="0" presId="urn:microsoft.com/office/officeart/2005/8/layout/orgChart1"/>
    <dgm:cxn modelId="{F6694AD9-B25B-4804-80CA-DEA892DB2738}" type="presParOf" srcId="{D6C50560-7E3D-4E61-8528-74A8AE307425}" destId="{2D1D8B69-C974-4174-8F12-D7160D44193C}" srcOrd="0" destOrd="0" presId="urn:microsoft.com/office/officeart/2005/8/layout/orgChart1"/>
    <dgm:cxn modelId="{ACAAB209-732A-4EA3-BDF5-A7AFA09FC637}" type="presParOf" srcId="{D6C50560-7E3D-4E61-8528-74A8AE307425}" destId="{84436902-A954-496A-8438-B3C2A72C333D}" srcOrd="1" destOrd="0" presId="urn:microsoft.com/office/officeart/2005/8/layout/orgChart1"/>
    <dgm:cxn modelId="{541F52E8-9984-4899-A418-0C9D2D4D5A5E}" type="presParOf" srcId="{69890738-3C7D-4649-9776-76B0D63D989D}" destId="{21B20E64-3AF1-406E-97EB-DF07B61F7B84}" srcOrd="1" destOrd="0" presId="urn:microsoft.com/office/officeart/2005/8/layout/orgChart1"/>
    <dgm:cxn modelId="{EC0399C8-A93B-4F64-B56B-6166FB14A216}" type="presParOf" srcId="{21B20E64-3AF1-406E-97EB-DF07B61F7B84}" destId="{C91B1D6D-B771-4D74-9952-E3D19C4CE204}" srcOrd="0" destOrd="0" presId="urn:microsoft.com/office/officeart/2005/8/layout/orgChart1"/>
    <dgm:cxn modelId="{E45CECD2-C9E4-4F45-9E80-F63DF76F8753}" type="presParOf" srcId="{21B20E64-3AF1-406E-97EB-DF07B61F7B84}" destId="{B695CE31-0880-4087-B761-A5887D74D29B}" srcOrd="1" destOrd="0" presId="urn:microsoft.com/office/officeart/2005/8/layout/orgChart1"/>
    <dgm:cxn modelId="{51B2D73A-66A9-486F-B9A6-9DA553F03D34}" type="presParOf" srcId="{B695CE31-0880-4087-B761-A5887D74D29B}" destId="{EE718B1E-B7E2-4CBF-8E7B-9A3A2E5CFDCB}" srcOrd="0" destOrd="0" presId="urn:microsoft.com/office/officeart/2005/8/layout/orgChart1"/>
    <dgm:cxn modelId="{FFEA3128-7145-4AA8-8DAB-09758AFA43BF}" type="presParOf" srcId="{EE718B1E-B7E2-4CBF-8E7B-9A3A2E5CFDCB}" destId="{2760BCA4-3536-410C-A9A1-8740608A393C}" srcOrd="0" destOrd="0" presId="urn:microsoft.com/office/officeart/2005/8/layout/orgChart1"/>
    <dgm:cxn modelId="{8A26E0A8-D395-4D9E-B688-ADDEE8BE6EF8}" type="presParOf" srcId="{EE718B1E-B7E2-4CBF-8E7B-9A3A2E5CFDCB}" destId="{2CE551E4-EA4D-4FDC-B279-1B0C0F018D7E}" srcOrd="1" destOrd="0" presId="urn:microsoft.com/office/officeart/2005/8/layout/orgChart1"/>
    <dgm:cxn modelId="{EB61E6C2-7598-4C23-A54E-20C7C364C38D}" type="presParOf" srcId="{B695CE31-0880-4087-B761-A5887D74D29B}" destId="{58072B21-26EE-4F0F-9C6D-4CB1A4FB0029}" srcOrd="1" destOrd="0" presId="urn:microsoft.com/office/officeart/2005/8/layout/orgChart1"/>
    <dgm:cxn modelId="{7BB1C4F2-441A-4240-BF82-53D9FE3CD564}" type="presParOf" srcId="{B695CE31-0880-4087-B761-A5887D74D29B}" destId="{3FD3CC08-4AFF-467C-BC4F-DF4E07983539}" srcOrd="2" destOrd="0" presId="urn:microsoft.com/office/officeart/2005/8/layout/orgChart1"/>
    <dgm:cxn modelId="{E9E570F4-2646-4B60-A529-6AAFCC8ECE35}" type="presParOf" srcId="{69890738-3C7D-4649-9776-76B0D63D989D}" destId="{209F41C3-6382-4C8D-B3C2-D8E04ED7F297}" srcOrd="2" destOrd="0" presId="urn:microsoft.com/office/officeart/2005/8/layout/orgChart1"/>
    <dgm:cxn modelId="{C5D512D7-5F4F-47B0-B02F-EC1A5FB7EF34}" type="presParOf" srcId="{DA8059D4-2DB4-46A0-9E79-1BDBB7F6DBC4}" destId="{1A0A8602-DC14-415A-A5F7-7866A6568D2E}" srcOrd="2" destOrd="0" presId="urn:microsoft.com/office/officeart/2005/8/layout/orgChart1"/>
    <dgm:cxn modelId="{50C49599-EEE3-49B7-BD14-8F2BD5ABCBDE}" type="presParOf" srcId="{DA8059D4-2DB4-46A0-9E79-1BDBB7F6DBC4}" destId="{2610EC96-11D5-4179-9060-8FC033273680}" srcOrd="3" destOrd="0" presId="urn:microsoft.com/office/officeart/2005/8/layout/orgChart1"/>
    <dgm:cxn modelId="{C6D886FD-E76C-494C-89A7-D8DAAE826D58}" type="presParOf" srcId="{2610EC96-11D5-4179-9060-8FC033273680}" destId="{FD13C9EE-64E4-40C0-A479-40651EA5B8E1}" srcOrd="0" destOrd="0" presId="urn:microsoft.com/office/officeart/2005/8/layout/orgChart1"/>
    <dgm:cxn modelId="{99CC2F5A-C056-477B-B1DF-FA1B487BA092}" type="presParOf" srcId="{FD13C9EE-64E4-40C0-A479-40651EA5B8E1}" destId="{142563BA-188D-441F-854B-F82C6C6BA649}" srcOrd="0" destOrd="0" presId="urn:microsoft.com/office/officeart/2005/8/layout/orgChart1"/>
    <dgm:cxn modelId="{63EFD658-7714-44BE-B3C7-310ADB15365C}" type="presParOf" srcId="{FD13C9EE-64E4-40C0-A479-40651EA5B8E1}" destId="{1D8BD771-00F0-438E-850F-11DAF1143AE4}" srcOrd="1" destOrd="0" presId="urn:microsoft.com/office/officeart/2005/8/layout/orgChart1"/>
    <dgm:cxn modelId="{476EE5AF-8B44-4591-98CA-B6544936EB04}" type="presParOf" srcId="{2610EC96-11D5-4179-9060-8FC033273680}" destId="{AFB4AD14-A419-4308-9E2F-5694B520CDF2}" srcOrd="1" destOrd="0" presId="urn:microsoft.com/office/officeart/2005/8/layout/orgChart1"/>
    <dgm:cxn modelId="{CCDD0A63-B85B-4262-AB12-1FFD146685A5}" type="presParOf" srcId="{AFB4AD14-A419-4308-9E2F-5694B520CDF2}" destId="{B022E443-A23E-4DA0-88D2-2CB6C4BBAB42}" srcOrd="0" destOrd="0" presId="urn:microsoft.com/office/officeart/2005/8/layout/orgChart1"/>
    <dgm:cxn modelId="{3AB00364-B595-4995-9B80-B2D60FFC1E86}" type="presParOf" srcId="{AFB4AD14-A419-4308-9E2F-5694B520CDF2}" destId="{F1CC0F7E-77BA-4EB1-9E49-904031AFE495}" srcOrd="1" destOrd="0" presId="urn:microsoft.com/office/officeart/2005/8/layout/orgChart1"/>
    <dgm:cxn modelId="{31E2FC98-A549-4EB0-982A-4F1AEF7A70B5}" type="presParOf" srcId="{F1CC0F7E-77BA-4EB1-9E49-904031AFE495}" destId="{8572997E-DF4A-4D84-89ED-106A1386F46E}" srcOrd="0" destOrd="0" presId="urn:microsoft.com/office/officeart/2005/8/layout/orgChart1"/>
    <dgm:cxn modelId="{C1E5B5CF-017A-44F9-9465-971A5AF2E7A0}" type="presParOf" srcId="{8572997E-DF4A-4D84-89ED-106A1386F46E}" destId="{FF07F827-4F07-430B-8644-F5431D779572}" srcOrd="0" destOrd="0" presId="urn:microsoft.com/office/officeart/2005/8/layout/orgChart1"/>
    <dgm:cxn modelId="{96BA67D6-A79C-4A5F-82A5-76DA379DE9BF}" type="presParOf" srcId="{8572997E-DF4A-4D84-89ED-106A1386F46E}" destId="{6633B0A5-B44B-46DF-83B7-43291F30E5CE}" srcOrd="1" destOrd="0" presId="urn:microsoft.com/office/officeart/2005/8/layout/orgChart1"/>
    <dgm:cxn modelId="{CBBBC263-71C0-4D6D-B1EB-BA2B372C50CB}" type="presParOf" srcId="{F1CC0F7E-77BA-4EB1-9E49-904031AFE495}" destId="{DF53E056-B250-4020-AEA6-548E4C44AF1A}" srcOrd="1" destOrd="0" presId="urn:microsoft.com/office/officeart/2005/8/layout/orgChart1"/>
    <dgm:cxn modelId="{0FACCCE5-46E5-4CCE-8808-C1325177CFAE}" type="presParOf" srcId="{F1CC0F7E-77BA-4EB1-9E49-904031AFE495}" destId="{40DEEB05-6113-41ED-BBC5-2B8D659EE805}" srcOrd="2" destOrd="0" presId="urn:microsoft.com/office/officeart/2005/8/layout/orgChart1"/>
    <dgm:cxn modelId="{1AC510A8-B819-4F58-90DC-4B1C5DEA7E21}" type="presParOf" srcId="{2610EC96-11D5-4179-9060-8FC033273680}" destId="{23809F7B-CC37-4243-8D3C-8384E62511EC}" srcOrd="2" destOrd="0" presId="urn:microsoft.com/office/officeart/2005/8/layout/orgChart1"/>
    <dgm:cxn modelId="{4E2C0DCA-8D1E-46FD-80EC-B93A2D74BB30}" type="presParOf" srcId="{82D10B48-CAFD-41AF-8E87-DF7CD55CDAC0}" destId="{2CD62FC8-0FF7-47B1-A889-FDF4029592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DAE79-3CCE-4E79-BA93-52993293860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BD421C-800D-48C1-AEAB-5D2A1495DB0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+mn-lt"/>
              <a:ea typeface="Osaka" pitchFamily="-64" charset="-128"/>
              <a:cs typeface="Times" panose="02020603050405020304" pitchFamily="18" charset="0"/>
            </a:rPr>
            <a:t>sQ.Area</a:t>
          </a:r>
          <a:r>
            <a:rPr lang="en-US" dirty="0">
              <a:solidFill>
                <a:schemeClr val="tx1"/>
              </a:solidFill>
              <a:latin typeface="+mn-lt"/>
              <a:ea typeface="Osaka" pitchFamily="-64" charset="-128"/>
              <a:cs typeface="Times" panose="02020603050405020304" pitchFamily="18" charset="0"/>
            </a:rPr>
            <a:t>()</a:t>
          </a:r>
          <a:endParaRPr lang="en-US" dirty="0">
            <a:solidFill>
              <a:schemeClr val="tx1"/>
            </a:solidFill>
          </a:endParaRPr>
        </a:p>
      </dgm:t>
    </dgm:pt>
    <dgm:pt modelId="{FD9F4E3A-9453-40B7-9B8B-FDD3261C5A2E}" type="parTrans" cxnId="{F434188D-B2B8-49F0-973C-B202391CF2A4}">
      <dgm:prSet/>
      <dgm:spPr/>
      <dgm:t>
        <a:bodyPr/>
        <a:lstStyle/>
        <a:p>
          <a:endParaRPr lang="en-US"/>
        </a:p>
      </dgm:t>
    </dgm:pt>
    <dgm:pt modelId="{8A3E6509-9A3B-4C70-817E-CE32A1CFD425}" type="sibTrans" cxnId="{F434188D-B2B8-49F0-973C-B202391CF2A4}">
      <dgm:prSet/>
      <dgm:spPr/>
      <dgm:t>
        <a:bodyPr/>
        <a:lstStyle/>
        <a:p>
          <a:endParaRPr lang="en-US"/>
        </a:p>
      </dgm:t>
    </dgm:pt>
    <dgm:pt modelId="{17E44BEC-821D-4C44-AE86-8F2D9E627B6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Osaka" pitchFamily="-64" charset="-128"/>
              <a:cs typeface="Times" panose="02020603050405020304" pitchFamily="18" charset="0"/>
            </a:rPr>
            <a:t>Square class does not implement Area() so compiler looks to superclass</a:t>
          </a:r>
          <a:endParaRPr lang="en-US" dirty="0">
            <a:solidFill>
              <a:schemeClr val="tx1"/>
            </a:solidFill>
          </a:endParaRPr>
        </a:p>
      </dgm:t>
    </dgm:pt>
    <dgm:pt modelId="{5181786A-9E97-47D3-8D8E-DCFCF50C7A08}" type="parTrans" cxnId="{4E47561A-BDDE-4068-9DA0-119AE79B8D3F}">
      <dgm:prSet/>
      <dgm:spPr/>
      <dgm:t>
        <a:bodyPr/>
        <a:lstStyle/>
        <a:p>
          <a:endParaRPr lang="en-US"/>
        </a:p>
      </dgm:t>
    </dgm:pt>
    <dgm:pt modelId="{4FA83BA7-FB6F-4E40-9661-4BAB5CF949BC}" type="sibTrans" cxnId="{4E47561A-BDDE-4068-9DA0-119AE79B8D3F}">
      <dgm:prSet/>
      <dgm:spPr/>
      <dgm:t>
        <a:bodyPr/>
        <a:lstStyle/>
        <a:p>
          <a:endParaRPr lang="en-US"/>
        </a:p>
      </dgm:t>
    </dgm:pt>
    <dgm:pt modelId="{CB57D8C4-6D38-41FF-B48C-248F5D37DA47}">
      <dgm:prSet phldrT="[Text]"/>
      <dgm:spPr/>
      <dgm:t>
        <a:bodyPr/>
        <a:lstStyle/>
        <a:p>
          <a:r>
            <a:rPr lang="en-US" dirty="0">
              <a:latin typeface="+mn-lt"/>
              <a:ea typeface="Osaka" pitchFamily="-64" charset="-128"/>
              <a:cs typeface="Times" panose="02020603050405020304" pitchFamily="18" charset="0"/>
            </a:rPr>
            <a:t>Finds Area() in Rectangle class.</a:t>
          </a:r>
          <a:endParaRPr lang="en-US" dirty="0"/>
        </a:p>
      </dgm:t>
    </dgm:pt>
    <dgm:pt modelId="{B717DD59-F09D-45BA-BE39-B4158AD29658}" type="parTrans" cxnId="{C715CF9A-75CA-43AB-8977-713C5BDE1C20}">
      <dgm:prSet/>
      <dgm:spPr/>
      <dgm:t>
        <a:bodyPr/>
        <a:lstStyle/>
        <a:p>
          <a:endParaRPr lang="en-US"/>
        </a:p>
      </dgm:t>
    </dgm:pt>
    <dgm:pt modelId="{3F1DB839-65AA-4B36-861E-1F9078D60AC2}" type="sibTrans" cxnId="{C715CF9A-75CA-43AB-8977-713C5BDE1C20}">
      <dgm:prSet/>
      <dgm:spPr/>
      <dgm:t>
        <a:bodyPr/>
        <a:lstStyle/>
        <a:p>
          <a:endParaRPr lang="en-US"/>
        </a:p>
      </dgm:t>
    </dgm:pt>
    <dgm:pt modelId="{892FACEA-6FE9-420E-98CF-8DA13D09056A}">
      <dgm:prSet phldrT="[Text]"/>
      <dgm:spPr/>
      <dgm:t>
        <a:bodyPr/>
        <a:lstStyle/>
        <a:p>
          <a:r>
            <a:rPr lang="en-US" dirty="0">
              <a:latin typeface="+mn-lt"/>
              <a:ea typeface="Osaka" pitchFamily="-64" charset="-128"/>
              <a:cs typeface="Times" panose="02020603050405020304" pitchFamily="18" charset="0"/>
            </a:rPr>
            <a:t>Inserts call to </a:t>
          </a:r>
          <a:r>
            <a:rPr lang="en-US" dirty="0" err="1">
              <a:latin typeface="+mn-lt"/>
              <a:ea typeface="Osaka" pitchFamily="-64" charset="-128"/>
              <a:cs typeface="Times" panose="02020603050405020304" pitchFamily="18" charset="0"/>
            </a:rPr>
            <a:t>Rectangle.Area</a:t>
          </a:r>
          <a:r>
            <a:rPr lang="en-US" dirty="0">
              <a:latin typeface="+mn-lt"/>
              <a:ea typeface="Osaka" pitchFamily="-64" charset="-128"/>
              <a:cs typeface="Times" panose="02020603050405020304" pitchFamily="18" charset="0"/>
            </a:rPr>
            <a:t>() method in compiled code.</a:t>
          </a:r>
          <a:endParaRPr lang="en-US" dirty="0"/>
        </a:p>
      </dgm:t>
    </dgm:pt>
    <dgm:pt modelId="{20B5E234-7436-4823-ACBF-B480B4737ABD}" type="parTrans" cxnId="{AD7414E5-4A77-4F4F-ACD6-B944F3EB9D77}">
      <dgm:prSet/>
      <dgm:spPr/>
      <dgm:t>
        <a:bodyPr/>
        <a:lstStyle/>
        <a:p>
          <a:endParaRPr lang="en-US"/>
        </a:p>
      </dgm:t>
    </dgm:pt>
    <dgm:pt modelId="{6A4F57B3-9280-4117-AB0B-D89C84A3F8D0}" type="sibTrans" cxnId="{AD7414E5-4A77-4F4F-ACD6-B944F3EB9D77}">
      <dgm:prSet/>
      <dgm:spPr/>
      <dgm:t>
        <a:bodyPr/>
        <a:lstStyle/>
        <a:p>
          <a:endParaRPr lang="en-US"/>
        </a:p>
      </dgm:t>
    </dgm:pt>
    <dgm:pt modelId="{ACF4A991-4A8C-4C26-9F5B-A1F4A8D65C17}" type="pres">
      <dgm:prSet presAssocID="{AFBDAE79-3CCE-4E79-BA93-529932938603}" presName="rootnode" presStyleCnt="0">
        <dgm:presLayoutVars>
          <dgm:chMax/>
          <dgm:chPref/>
          <dgm:dir/>
          <dgm:animLvl val="lvl"/>
        </dgm:presLayoutVars>
      </dgm:prSet>
      <dgm:spPr/>
    </dgm:pt>
    <dgm:pt modelId="{DA582FF3-A8AC-4B61-9A1D-68381B4AC9FF}" type="pres">
      <dgm:prSet presAssocID="{52BD421C-800D-48C1-AEAB-5D2A1495DB08}" presName="composite" presStyleCnt="0"/>
      <dgm:spPr/>
    </dgm:pt>
    <dgm:pt modelId="{1EA1AF17-C729-4661-8BA6-8097B95AC402}" type="pres">
      <dgm:prSet presAssocID="{52BD421C-800D-48C1-AEAB-5D2A1495DB08}" presName="bentUpArrow1" presStyleLbl="alignImgPlace1" presStyleIdx="0" presStyleCnt="3"/>
      <dgm:spPr/>
    </dgm:pt>
    <dgm:pt modelId="{2743AEFC-AC4C-486F-9492-F789AECB554B}" type="pres">
      <dgm:prSet presAssocID="{52BD421C-800D-48C1-AEAB-5D2A1495DB08}" presName="ParentText" presStyleLbl="node1" presStyleIdx="0" presStyleCnt="4" custScaleY="58695" custLinFactNeighborX="71" custLinFactNeighborY="22681">
        <dgm:presLayoutVars>
          <dgm:chMax val="1"/>
          <dgm:chPref val="1"/>
          <dgm:bulletEnabled val="1"/>
        </dgm:presLayoutVars>
      </dgm:prSet>
      <dgm:spPr/>
    </dgm:pt>
    <dgm:pt modelId="{625208C9-66AB-45B5-B912-BE4668ABD1BA}" type="pres">
      <dgm:prSet presAssocID="{52BD421C-800D-48C1-AEAB-5D2A1495DB0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2475C72-1C00-41AC-9BBC-E49613890143}" type="pres">
      <dgm:prSet presAssocID="{8A3E6509-9A3B-4C70-817E-CE32A1CFD425}" presName="sibTrans" presStyleCnt="0"/>
      <dgm:spPr/>
    </dgm:pt>
    <dgm:pt modelId="{21C9E362-D301-4C2D-8549-864AB4C4973D}" type="pres">
      <dgm:prSet presAssocID="{17E44BEC-821D-4C44-AE86-8F2D9E627B61}" presName="composite" presStyleCnt="0"/>
      <dgm:spPr/>
    </dgm:pt>
    <dgm:pt modelId="{9796F964-863D-4198-8869-291DEF9A6A88}" type="pres">
      <dgm:prSet presAssocID="{17E44BEC-821D-4C44-AE86-8F2D9E627B61}" presName="bentUpArrow1" presStyleLbl="alignImgPlace1" presStyleIdx="1" presStyleCnt="3"/>
      <dgm:spPr/>
    </dgm:pt>
    <dgm:pt modelId="{754CE21F-9D67-4716-BD5F-AB8777D837BD}" type="pres">
      <dgm:prSet presAssocID="{17E44BEC-821D-4C44-AE86-8F2D9E627B61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53439CCA-F1BF-45EB-B548-F59EFAE5D168}" type="pres">
      <dgm:prSet presAssocID="{17E44BEC-821D-4C44-AE86-8F2D9E627B6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F9A907F-EE4A-40CF-BB1B-5A67B56A5271}" type="pres">
      <dgm:prSet presAssocID="{4FA83BA7-FB6F-4E40-9661-4BAB5CF949BC}" presName="sibTrans" presStyleCnt="0"/>
      <dgm:spPr/>
    </dgm:pt>
    <dgm:pt modelId="{13053E1A-22B6-4175-847F-49A95753B874}" type="pres">
      <dgm:prSet presAssocID="{CB57D8C4-6D38-41FF-B48C-248F5D37DA47}" presName="composite" presStyleCnt="0"/>
      <dgm:spPr/>
    </dgm:pt>
    <dgm:pt modelId="{31D5D8B9-FAED-4D6A-98EC-66BEE53CD8CC}" type="pres">
      <dgm:prSet presAssocID="{CB57D8C4-6D38-41FF-B48C-248F5D37DA47}" presName="bentUpArrow1" presStyleLbl="alignImgPlace1" presStyleIdx="2" presStyleCnt="3"/>
      <dgm:spPr/>
    </dgm:pt>
    <dgm:pt modelId="{2558E271-46BA-4CD4-AB43-139893BA15EE}" type="pres">
      <dgm:prSet presAssocID="{CB57D8C4-6D38-41FF-B48C-248F5D37DA4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BA3168A7-5D09-4C04-AAA3-787C5F8B4BF7}" type="pres">
      <dgm:prSet presAssocID="{CB57D8C4-6D38-41FF-B48C-248F5D37DA4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B05EA01-22C0-468E-AA6C-6794A6A60128}" type="pres">
      <dgm:prSet presAssocID="{3F1DB839-65AA-4B36-861E-1F9078D60AC2}" presName="sibTrans" presStyleCnt="0"/>
      <dgm:spPr/>
    </dgm:pt>
    <dgm:pt modelId="{D1CF55E3-40EE-47A6-9015-4C1C733931EC}" type="pres">
      <dgm:prSet presAssocID="{892FACEA-6FE9-420E-98CF-8DA13D09056A}" presName="composite" presStyleCnt="0"/>
      <dgm:spPr/>
    </dgm:pt>
    <dgm:pt modelId="{E10D0F86-F730-4E5D-B112-CA894E6C7431}" type="pres">
      <dgm:prSet presAssocID="{892FACEA-6FE9-420E-98CF-8DA13D09056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133830B-31C0-4BAF-9046-5C747F30B17B}" type="presOf" srcId="{17E44BEC-821D-4C44-AE86-8F2D9E627B61}" destId="{754CE21F-9D67-4716-BD5F-AB8777D837BD}" srcOrd="0" destOrd="0" presId="urn:microsoft.com/office/officeart/2005/8/layout/StepDownProcess"/>
    <dgm:cxn modelId="{4E47561A-BDDE-4068-9DA0-119AE79B8D3F}" srcId="{AFBDAE79-3CCE-4E79-BA93-529932938603}" destId="{17E44BEC-821D-4C44-AE86-8F2D9E627B61}" srcOrd="1" destOrd="0" parTransId="{5181786A-9E97-47D3-8D8E-DCFCF50C7A08}" sibTransId="{4FA83BA7-FB6F-4E40-9661-4BAB5CF949BC}"/>
    <dgm:cxn modelId="{DA1F412B-509F-414A-9AC7-B64F367DD182}" type="presOf" srcId="{892FACEA-6FE9-420E-98CF-8DA13D09056A}" destId="{E10D0F86-F730-4E5D-B112-CA894E6C7431}" srcOrd="0" destOrd="0" presId="urn:microsoft.com/office/officeart/2005/8/layout/StepDownProcess"/>
    <dgm:cxn modelId="{DB125859-4775-4C48-8D5E-1D33306E7DF2}" type="presOf" srcId="{52BD421C-800D-48C1-AEAB-5D2A1495DB08}" destId="{2743AEFC-AC4C-486F-9492-F789AECB554B}" srcOrd="0" destOrd="0" presId="urn:microsoft.com/office/officeart/2005/8/layout/StepDownProcess"/>
    <dgm:cxn modelId="{D4ECC686-E9C4-466C-BD76-D16E1AAFECD6}" type="presOf" srcId="{AFBDAE79-3CCE-4E79-BA93-529932938603}" destId="{ACF4A991-4A8C-4C26-9F5B-A1F4A8D65C17}" srcOrd="0" destOrd="0" presId="urn:microsoft.com/office/officeart/2005/8/layout/StepDownProcess"/>
    <dgm:cxn modelId="{F434188D-B2B8-49F0-973C-B202391CF2A4}" srcId="{AFBDAE79-3CCE-4E79-BA93-529932938603}" destId="{52BD421C-800D-48C1-AEAB-5D2A1495DB08}" srcOrd="0" destOrd="0" parTransId="{FD9F4E3A-9453-40B7-9B8B-FDD3261C5A2E}" sibTransId="{8A3E6509-9A3B-4C70-817E-CE32A1CFD425}"/>
    <dgm:cxn modelId="{C715CF9A-75CA-43AB-8977-713C5BDE1C20}" srcId="{AFBDAE79-3CCE-4E79-BA93-529932938603}" destId="{CB57D8C4-6D38-41FF-B48C-248F5D37DA47}" srcOrd="2" destOrd="0" parTransId="{B717DD59-F09D-45BA-BE39-B4158AD29658}" sibTransId="{3F1DB839-65AA-4B36-861E-1F9078D60AC2}"/>
    <dgm:cxn modelId="{AD7414E5-4A77-4F4F-ACD6-B944F3EB9D77}" srcId="{AFBDAE79-3CCE-4E79-BA93-529932938603}" destId="{892FACEA-6FE9-420E-98CF-8DA13D09056A}" srcOrd="3" destOrd="0" parTransId="{20B5E234-7436-4823-ACBF-B480B4737ABD}" sibTransId="{6A4F57B3-9280-4117-AB0B-D89C84A3F8D0}"/>
    <dgm:cxn modelId="{648DB9FB-43D0-4A14-9853-00874AF154B1}" type="presOf" srcId="{CB57D8C4-6D38-41FF-B48C-248F5D37DA47}" destId="{2558E271-46BA-4CD4-AB43-139893BA15EE}" srcOrd="0" destOrd="0" presId="urn:microsoft.com/office/officeart/2005/8/layout/StepDownProcess"/>
    <dgm:cxn modelId="{E6225C2E-10CD-4E65-BEF2-14E178CD973D}" type="presParOf" srcId="{ACF4A991-4A8C-4C26-9F5B-A1F4A8D65C17}" destId="{DA582FF3-A8AC-4B61-9A1D-68381B4AC9FF}" srcOrd="0" destOrd="0" presId="urn:microsoft.com/office/officeart/2005/8/layout/StepDownProcess"/>
    <dgm:cxn modelId="{A8A8A75A-CA2E-421C-A4E8-D77BA5FBFB17}" type="presParOf" srcId="{DA582FF3-A8AC-4B61-9A1D-68381B4AC9FF}" destId="{1EA1AF17-C729-4661-8BA6-8097B95AC402}" srcOrd="0" destOrd="0" presId="urn:microsoft.com/office/officeart/2005/8/layout/StepDownProcess"/>
    <dgm:cxn modelId="{60570A9A-E2AA-4E91-A556-E804ECEE3869}" type="presParOf" srcId="{DA582FF3-A8AC-4B61-9A1D-68381B4AC9FF}" destId="{2743AEFC-AC4C-486F-9492-F789AECB554B}" srcOrd="1" destOrd="0" presId="urn:microsoft.com/office/officeart/2005/8/layout/StepDownProcess"/>
    <dgm:cxn modelId="{946A7E57-75CC-4EA0-88EA-85FC6E5F228E}" type="presParOf" srcId="{DA582FF3-A8AC-4B61-9A1D-68381B4AC9FF}" destId="{625208C9-66AB-45B5-B912-BE4668ABD1BA}" srcOrd="2" destOrd="0" presId="urn:microsoft.com/office/officeart/2005/8/layout/StepDownProcess"/>
    <dgm:cxn modelId="{D60EFFE9-2D07-4867-8EC2-2146AEFFF49C}" type="presParOf" srcId="{ACF4A991-4A8C-4C26-9F5B-A1F4A8D65C17}" destId="{82475C72-1C00-41AC-9BBC-E49613890143}" srcOrd="1" destOrd="0" presId="urn:microsoft.com/office/officeart/2005/8/layout/StepDownProcess"/>
    <dgm:cxn modelId="{96E349F2-1796-4ED0-B22D-502BBC1D0910}" type="presParOf" srcId="{ACF4A991-4A8C-4C26-9F5B-A1F4A8D65C17}" destId="{21C9E362-D301-4C2D-8549-864AB4C4973D}" srcOrd="2" destOrd="0" presId="urn:microsoft.com/office/officeart/2005/8/layout/StepDownProcess"/>
    <dgm:cxn modelId="{E6E919D3-F0B9-4E32-840F-0C7E1A6C58BC}" type="presParOf" srcId="{21C9E362-D301-4C2D-8549-864AB4C4973D}" destId="{9796F964-863D-4198-8869-291DEF9A6A88}" srcOrd="0" destOrd="0" presId="urn:microsoft.com/office/officeart/2005/8/layout/StepDownProcess"/>
    <dgm:cxn modelId="{C54EC796-9B84-422F-B78A-555BB7BAF504}" type="presParOf" srcId="{21C9E362-D301-4C2D-8549-864AB4C4973D}" destId="{754CE21F-9D67-4716-BD5F-AB8777D837BD}" srcOrd="1" destOrd="0" presId="urn:microsoft.com/office/officeart/2005/8/layout/StepDownProcess"/>
    <dgm:cxn modelId="{D8075EDB-F143-4D7A-B381-D74E7142DC2D}" type="presParOf" srcId="{21C9E362-D301-4C2D-8549-864AB4C4973D}" destId="{53439CCA-F1BF-45EB-B548-F59EFAE5D168}" srcOrd="2" destOrd="0" presId="urn:microsoft.com/office/officeart/2005/8/layout/StepDownProcess"/>
    <dgm:cxn modelId="{B9D9FE31-0C20-42E8-ADF4-23A29EA48D4C}" type="presParOf" srcId="{ACF4A991-4A8C-4C26-9F5B-A1F4A8D65C17}" destId="{6F9A907F-EE4A-40CF-BB1B-5A67B56A5271}" srcOrd="3" destOrd="0" presId="urn:microsoft.com/office/officeart/2005/8/layout/StepDownProcess"/>
    <dgm:cxn modelId="{9C1C57EC-AAA2-400B-8199-2514B3E17579}" type="presParOf" srcId="{ACF4A991-4A8C-4C26-9F5B-A1F4A8D65C17}" destId="{13053E1A-22B6-4175-847F-49A95753B874}" srcOrd="4" destOrd="0" presId="urn:microsoft.com/office/officeart/2005/8/layout/StepDownProcess"/>
    <dgm:cxn modelId="{EE60F592-AF92-4FF0-98E8-831B51EBACFF}" type="presParOf" srcId="{13053E1A-22B6-4175-847F-49A95753B874}" destId="{31D5D8B9-FAED-4D6A-98EC-66BEE53CD8CC}" srcOrd="0" destOrd="0" presId="urn:microsoft.com/office/officeart/2005/8/layout/StepDownProcess"/>
    <dgm:cxn modelId="{408D79C0-F41F-474D-A302-9D18B2E8083A}" type="presParOf" srcId="{13053E1A-22B6-4175-847F-49A95753B874}" destId="{2558E271-46BA-4CD4-AB43-139893BA15EE}" srcOrd="1" destOrd="0" presId="urn:microsoft.com/office/officeart/2005/8/layout/StepDownProcess"/>
    <dgm:cxn modelId="{1747375A-C9B6-4EA8-A20F-105894EF8A60}" type="presParOf" srcId="{13053E1A-22B6-4175-847F-49A95753B874}" destId="{BA3168A7-5D09-4C04-AAA3-787C5F8B4BF7}" srcOrd="2" destOrd="0" presId="urn:microsoft.com/office/officeart/2005/8/layout/StepDownProcess"/>
    <dgm:cxn modelId="{CE4ACC1C-8E24-41EB-A80B-642D27EA578A}" type="presParOf" srcId="{ACF4A991-4A8C-4C26-9F5B-A1F4A8D65C17}" destId="{6B05EA01-22C0-468E-AA6C-6794A6A60128}" srcOrd="5" destOrd="0" presId="urn:microsoft.com/office/officeart/2005/8/layout/StepDownProcess"/>
    <dgm:cxn modelId="{1FFF3B20-EF0A-4DE2-9EDC-0DCE0AB4E744}" type="presParOf" srcId="{ACF4A991-4A8C-4C26-9F5B-A1F4A8D65C17}" destId="{D1CF55E3-40EE-47A6-9015-4C1C733931EC}" srcOrd="6" destOrd="0" presId="urn:microsoft.com/office/officeart/2005/8/layout/StepDownProcess"/>
    <dgm:cxn modelId="{89F1CFA4-9B46-49F8-A621-8BFD947F3DF7}" type="presParOf" srcId="{D1CF55E3-40EE-47A6-9015-4C1C733931EC}" destId="{E10D0F86-F730-4E5D-B112-CA894E6C743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BDAE79-3CCE-4E79-BA93-52993293860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BD421C-800D-48C1-AEAB-5D2A1495DB0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Osaka" pitchFamily="-64" charset="-128"/>
              <a:cs typeface="Times" panose="02020603050405020304" pitchFamily="18" charset="0"/>
            </a:rPr>
            <a:t>Square object is removed from memory</a:t>
          </a:r>
          <a:endParaRPr lang="en-US" dirty="0">
            <a:solidFill>
              <a:schemeClr val="tx1"/>
            </a:solidFill>
          </a:endParaRPr>
        </a:p>
      </dgm:t>
    </dgm:pt>
    <dgm:pt modelId="{FD9F4E3A-9453-40B7-9B8B-FDD3261C5A2E}" type="parTrans" cxnId="{F434188D-B2B8-49F0-973C-B202391CF2A4}">
      <dgm:prSet/>
      <dgm:spPr/>
      <dgm:t>
        <a:bodyPr/>
        <a:lstStyle/>
        <a:p>
          <a:endParaRPr lang="en-US"/>
        </a:p>
      </dgm:t>
    </dgm:pt>
    <dgm:pt modelId="{8A3E6509-9A3B-4C70-817E-CE32A1CFD425}" type="sibTrans" cxnId="{F434188D-B2B8-49F0-973C-B202391CF2A4}">
      <dgm:prSet/>
      <dgm:spPr/>
      <dgm:t>
        <a:bodyPr/>
        <a:lstStyle/>
        <a:p>
          <a:endParaRPr lang="en-US"/>
        </a:p>
      </dgm:t>
    </dgm:pt>
    <dgm:pt modelId="{17E44BEC-821D-4C44-AE86-8F2D9E627B6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  <a:ea typeface="Osaka" pitchFamily="-64" charset="-128"/>
              <a:cs typeface="Times" panose="02020603050405020304" pitchFamily="18" charset="0"/>
            </a:rPr>
            <a:t>~Square() is called</a:t>
          </a:r>
          <a:endParaRPr lang="en-US" dirty="0">
            <a:solidFill>
              <a:schemeClr val="tx1"/>
            </a:solidFill>
          </a:endParaRPr>
        </a:p>
      </dgm:t>
    </dgm:pt>
    <dgm:pt modelId="{5181786A-9E97-47D3-8D8E-DCFCF50C7A08}" type="parTrans" cxnId="{4E47561A-BDDE-4068-9DA0-119AE79B8D3F}">
      <dgm:prSet/>
      <dgm:spPr/>
      <dgm:t>
        <a:bodyPr/>
        <a:lstStyle/>
        <a:p>
          <a:endParaRPr lang="en-US"/>
        </a:p>
      </dgm:t>
    </dgm:pt>
    <dgm:pt modelId="{4FA83BA7-FB6F-4E40-9661-4BAB5CF949BC}" type="sibTrans" cxnId="{4E47561A-BDDE-4068-9DA0-119AE79B8D3F}">
      <dgm:prSet/>
      <dgm:spPr/>
      <dgm:t>
        <a:bodyPr/>
        <a:lstStyle/>
        <a:p>
          <a:endParaRPr lang="en-US"/>
        </a:p>
      </dgm:t>
    </dgm:pt>
    <dgm:pt modelId="{CB57D8C4-6D38-41FF-B48C-248F5D37DA47}">
      <dgm:prSet phldrT="[Text]"/>
      <dgm:spPr/>
      <dgm:t>
        <a:bodyPr/>
        <a:lstStyle/>
        <a:p>
          <a:r>
            <a:rPr lang="en-US" dirty="0">
              <a:latin typeface="+mn-lt"/>
              <a:ea typeface="Osaka" pitchFamily="-64" charset="-128"/>
              <a:cs typeface="Times" panose="02020603050405020304" pitchFamily="18" charset="0"/>
            </a:rPr>
            <a:t>~Rectangle() is called</a:t>
          </a:r>
          <a:endParaRPr lang="en-US" dirty="0"/>
        </a:p>
      </dgm:t>
    </dgm:pt>
    <dgm:pt modelId="{B717DD59-F09D-45BA-BE39-B4158AD29658}" type="parTrans" cxnId="{C715CF9A-75CA-43AB-8977-713C5BDE1C20}">
      <dgm:prSet/>
      <dgm:spPr/>
      <dgm:t>
        <a:bodyPr/>
        <a:lstStyle/>
        <a:p>
          <a:endParaRPr lang="en-US"/>
        </a:p>
      </dgm:t>
    </dgm:pt>
    <dgm:pt modelId="{3F1DB839-65AA-4B36-861E-1F9078D60AC2}" type="sibTrans" cxnId="{C715CF9A-75CA-43AB-8977-713C5BDE1C20}">
      <dgm:prSet/>
      <dgm:spPr/>
      <dgm:t>
        <a:bodyPr/>
        <a:lstStyle/>
        <a:p>
          <a:endParaRPr lang="en-US"/>
        </a:p>
      </dgm:t>
    </dgm:pt>
    <dgm:pt modelId="{ACF4A991-4A8C-4C26-9F5B-A1F4A8D65C17}" type="pres">
      <dgm:prSet presAssocID="{AFBDAE79-3CCE-4E79-BA93-529932938603}" presName="rootnode" presStyleCnt="0">
        <dgm:presLayoutVars>
          <dgm:chMax/>
          <dgm:chPref/>
          <dgm:dir/>
          <dgm:animLvl val="lvl"/>
        </dgm:presLayoutVars>
      </dgm:prSet>
      <dgm:spPr/>
    </dgm:pt>
    <dgm:pt modelId="{DA582FF3-A8AC-4B61-9A1D-68381B4AC9FF}" type="pres">
      <dgm:prSet presAssocID="{52BD421C-800D-48C1-AEAB-5D2A1495DB08}" presName="composite" presStyleCnt="0"/>
      <dgm:spPr/>
    </dgm:pt>
    <dgm:pt modelId="{1EA1AF17-C729-4661-8BA6-8097B95AC402}" type="pres">
      <dgm:prSet presAssocID="{52BD421C-800D-48C1-AEAB-5D2A1495DB08}" presName="bentUpArrow1" presStyleLbl="alignImgPlace1" presStyleIdx="0" presStyleCnt="2"/>
      <dgm:spPr/>
    </dgm:pt>
    <dgm:pt modelId="{2743AEFC-AC4C-486F-9492-F789AECB554B}" type="pres">
      <dgm:prSet presAssocID="{52BD421C-800D-48C1-AEAB-5D2A1495DB08}" presName="ParentText" presStyleLbl="node1" presStyleIdx="0" presStyleCnt="3" custScaleY="58695" custLinFactNeighborX="71" custLinFactNeighborY="22681">
        <dgm:presLayoutVars>
          <dgm:chMax val="1"/>
          <dgm:chPref val="1"/>
          <dgm:bulletEnabled val="1"/>
        </dgm:presLayoutVars>
      </dgm:prSet>
      <dgm:spPr/>
    </dgm:pt>
    <dgm:pt modelId="{625208C9-66AB-45B5-B912-BE4668ABD1BA}" type="pres">
      <dgm:prSet presAssocID="{52BD421C-800D-48C1-AEAB-5D2A1495DB08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2475C72-1C00-41AC-9BBC-E49613890143}" type="pres">
      <dgm:prSet presAssocID="{8A3E6509-9A3B-4C70-817E-CE32A1CFD425}" presName="sibTrans" presStyleCnt="0"/>
      <dgm:spPr/>
    </dgm:pt>
    <dgm:pt modelId="{21C9E362-D301-4C2D-8549-864AB4C4973D}" type="pres">
      <dgm:prSet presAssocID="{17E44BEC-821D-4C44-AE86-8F2D9E627B61}" presName="composite" presStyleCnt="0"/>
      <dgm:spPr/>
    </dgm:pt>
    <dgm:pt modelId="{9796F964-863D-4198-8869-291DEF9A6A88}" type="pres">
      <dgm:prSet presAssocID="{17E44BEC-821D-4C44-AE86-8F2D9E627B61}" presName="bentUpArrow1" presStyleLbl="alignImgPlace1" presStyleIdx="1" presStyleCnt="2"/>
      <dgm:spPr/>
    </dgm:pt>
    <dgm:pt modelId="{754CE21F-9D67-4716-BD5F-AB8777D837BD}" type="pres">
      <dgm:prSet presAssocID="{17E44BEC-821D-4C44-AE86-8F2D9E627B61}" presName="ParentText" presStyleLbl="node1" presStyleIdx="1" presStyleCnt="3" custScaleY="67198">
        <dgm:presLayoutVars>
          <dgm:chMax val="1"/>
          <dgm:chPref val="1"/>
          <dgm:bulletEnabled val="1"/>
        </dgm:presLayoutVars>
      </dgm:prSet>
      <dgm:spPr/>
    </dgm:pt>
    <dgm:pt modelId="{53439CCA-F1BF-45EB-B548-F59EFAE5D168}" type="pres">
      <dgm:prSet presAssocID="{17E44BEC-821D-4C44-AE86-8F2D9E627B6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F9A907F-EE4A-40CF-BB1B-5A67B56A5271}" type="pres">
      <dgm:prSet presAssocID="{4FA83BA7-FB6F-4E40-9661-4BAB5CF949BC}" presName="sibTrans" presStyleCnt="0"/>
      <dgm:spPr/>
    </dgm:pt>
    <dgm:pt modelId="{13053E1A-22B6-4175-847F-49A95753B874}" type="pres">
      <dgm:prSet presAssocID="{CB57D8C4-6D38-41FF-B48C-248F5D37DA47}" presName="composite" presStyleCnt="0"/>
      <dgm:spPr/>
    </dgm:pt>
    <dgm:pt modelId="{2558E271-46BA-4CD4-AB43-139893BA15EE}" type="pres">
      <dgm:prSet presAssocID="{CB57D8C4-6D38-41FF-B48C-248F5D37DA47}" presName="ParentText" presStyleLbl="node1" presStyleIdx="2" presStyleCnt="3" custScaleY="64991">
        <dgm:presLayoutVars>
          <dgm:chMax val="1"/>
          <dgm:chPref val="1"/>
          <dgm:bulletEnabled val="1"/>
        </dgm:presLayoutVars>
      </dgm:prSet>
      <dgm:spPr/>
    </dgm:pt>
  </dgm:ptLst>
  <dgm:cxnLst>
    <dgm:cxn modelId="{C133830B-31C0-4BAF-9046-5C747F30B17B}" type="presOf" srcId="{17E44BEC-821D-4C44-AE86-8F2D9E627B61}" destId="{754CE21F-9D67-4716-BD5F-AB8777D837BD}" srcOrd="0" destOrd="0" presId="urn:microsoft.com/office/officeart/2005/8/layout/StepDownProcess"/>
    <dgm:cxn modelId="{4E47561A-BDDE-4068-9DA0-119AE79B8D3F}" srcId="{AFBDAE79-3CCE-4E79-BA93-529932938603}" destId="{17E44BEC-821D-4C44-AE86-8F2D9E627B61}" srcOrd="1" destOrd="0" parTransId="{5181786A-9E97-47D3-8D8E-DCFCF50C7A08}" sibTransId="{4FA83BA7-FB6F-4E40-9661-4BAB5CF949BC}"/>
    <dgm:cxn modelId="{DB125859-4775-4C48-8D5E-1D33306E7DF2}" type="presOf" srcId="{52BD421C-800D-48C1-AEAB-5D2A1495DB08}" destId="{2743AEFC-AC4C-486F-9492-F789AECB554B}" srcOrd="0" destOrd="0" presId="urn:microsoft.com/office/officeart/2005/8/layout/StepDownProcess"/>
    <dgm:cxn modelId="{D4ECC686-E9C4-466C-BD76-D16E1AAFECD6}" type="presOf" srcId="{AFBDAE79-3CCE-4E79-BA93-529932938603}" destId="{ACF4A991-4A8C-4C26-9F5B-A1F4A8D65C17}" srcOrd="0" destOrd="0" presId="urn:microsoft.com/office/officeart/2005/8/layout/StepDownProcess"/>
    <dgm:cxn modelId="{F434188D-B2B8-49F0-973C-B202391CF2A4}" srcId="{AFBDAE79-3CCE-4E79-BA93-529932938603}" destId="{52BD421C-800D-48C1-AEAB-5D2A1495DB08}" srcOrd="0" destOrd="0" parTransId="{FD9F4E3A-9453-40B7-9B8B-FDD3261C5A2E}" sibTransId="{8A3E6509-9A3B-4C70-817E-CE32A1CFD425}"/>
    <dgm:cxn modelId="{C715CF9A-75CA-43AB-8977-713C5BDE1C20}" srcId="{AFBDAE79-3CCE-4E79-BA93-529932938603}" destId="{CB57D8C4-6D38-41FF-B48C-248F5D37DA47}" srcOrd="2" destOrd="0" parTransId="{B717DD59-F09D-45BA-BE39-B4158AD29658}" sibTransId="{3F1DB839-65AA-4B36-861E-1F9078D60AC2}"/>
    <dgm:cxn modelId="{648DB9FB-43D0-4A14-9853-00874AF154B1}" type="presOf" srcId="{CB57D8C4-6D38-41FF-B48C-248F5D37DA47}" destId="{2558E271-46BA-4CD4-AB43-139893BA15EE}" srcOrd="0" destOrd="0" presId="urn:microsoft.com/office/officeart/2005/8/layout/StepDownProcess"/>
    <dgm:cxn modelId="{E6225C2E-10CD-4E65-BEF2-14E178CD973D}" type="presParOf" srcId="{ACF4A991-4A8C-4C26-9F5B-A1F4A8D65C17}" destId="{DA582FF3-A8AC-4B61-9A1D-68381B4AC9FF}" srcOrd="0" destOrd="0" presId="urn:microsoft.com/office/officeart/2005/8/layout/StepDownProcess"/>
    <dgm:cxn modelId="{A8A8A75A-CA2E-421C-A4E8-D77BA5FBFB17}" type="presParOf" srcId="{DA582FF3-A8AC-4B61-9A1D-68381B4AC9FF}" destId="{1EA1AF17-C729-4661-8BA6-8097B95AC402}" srcOrd="0" destOrd="0" presId="urn:microsoft.com/office/officeart/2005/8/layout/StepDownProcess"/>
    <dgm:cxn modelId="{60570A9A-E2AA-4E91-A556-E804ECEE3869}" type="presParOf" srcId="{DA582FF3-A8AC-4B61-9A1D-68381B4AC9FF}" destId="{2743AEFC-AC4C-486F-9492-F789AECB554B}" srcOrd="1" destOrd="0" presId="urn:microsoft.com/office/officeart/2005/8/layout/StepDownProcess"/>
    <dgm:cxn modelId="{946A7E57-75CC-4EA0-88EA-85FC6E5F228E}" type="presParOf" srcId="{DA582FF3-A8AC-4B61-9A1D-68381B4AC9FF}" destId="{625208C9-66AB-45B5-B912-BE4668ABD1BA}" srcOrd="2" destOrd="0" presId="urn:microsoft.com/office/officeart/2005/8/layout/StepDownProcess"/>
    <dgm:cxn modelId="{D60EFFE9-2D07-4867-8EC2-2146AEFFF49C}" type="presParOf" srcId="{ACF4A991-4A8C-4C26-9F5B-A1F4A8D65C17}" destId="{82475C72-1C00-41AC-9BBC-E49613890143}" srcOrd="1" destOrd="0" presId="urn:microsoft.com/office/officeart/2005/8/layout/StepDownProcess"/>
    <dgm:cxn modelId="{96E349F2-1796-4ED0-B22D-502BBC1D0910}" type="presParOf" srcId="{ACF4A991-4A8C-4C26-9F5B-A1F4A8D65C17}" destId="{21C9E362-D301-4C2D-8549-864AB4C4973D}" srcOrd="2" destOrd="0" presId="urn:microsoft.com/office/officeart/2005/8/layout/StepDownProcess"/>
    <dgm:cxn modelId="{E6E919D3-F0B9-4E32-840F-0C7E1A6C58BC}" type="presParOf" srcId="{21C9E362-D301-4C2D-8549-864AB4C4973D}" destId="{9796F964-863D-4198-8869-291DEF9A6A88}" srcOrd="0" destOrd="0" presId="urn:microsoft.com/office/officeart/2005/8/layout/StepDownProcess"/>
    <dgm:cxn modelId="{C54EC796-9B84-422F-B78A-555BB7BAF504}" type="presParOf" srcId="{21C9E362-D301-4C2D-8549-864AB4C4973D}" destId="{754CE21F-9D67-4716-BD5F-AB8777D837BD}" srcOrd="1" destOrd="0" presId="urn:microsoft.com/office/officeart/2005/8/layout/StepDownProcess"/>
    <dgm:cxn modelId="{D8075EDB-F143-4D7A-B381-D74E7142DC2D}" type="presParOf" srcId="{21C9E362-D301-4C2D-8549-864AB4C4973D}" destId="{53439CCA-F1BF-45EB-B548-F59EFAE5D168}" srcOrd="2" destOrd="0" presId="urn:microsoft.com/office/officeart/2005/8/layout/StepDownProcess"/>
    <dgm:cxn modelId="{B9D9FE31-0C20-42E8-ADF4-23A29EA48D4C}" type="presParOf" srcId="{ACF4A991-4A8C-4C26-9F5B-A1F4A8D65C17}" destId="{6F9A907F-EE4A-40CF-BB1B-5A67B56A5271}" srcOrd="3" destOrd="0" presId="urn:microsoft.com/office/officeart/2005/8/layout/StepDownProcess"/>
    <dgm:cxn modelId="{9C1C57EC-AAA2-400B-8199-2514B3E17579}" type="presParOf" srcId="{ACF4A991-4A8C-4C26-9F5B-A1F4A8D65C17}" destId="{13053E1A-22B6-4175-847F-49A95753B874}" srcOrd="4" destOrd="0" presId="urn:microsoft.com/office/officeart/2005/8/layout/StepDownProcess"/>
    <dgm:cxn modelId="{408D79C0-F41F-474D-A302-9D18B2E8083A}" type="presParOf" srcId="{13053E1A-22B6-4175-847F-49A95753B874}" destId="{2558E271-46BA-4CD4-AB43-139893BA15E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2E443-A23E-4DA0-88D2-2CB6C4BBAB42}">
      <dsp:nvSpPr>
        <dsp:cNvPr id="0" name=""/>
        <dsp:cNvSpPr/>
      </dsp:nvSpPr>
      <dsp:spPr>
        <a:xfrm>
          <a:off x="2795508" y="2300963"/>
          <a:ext cx="285094" cy="87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290"/>
              </a:lnTo>
              <a:lnTo>
                <a:pt x="285094" y="874290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A8602-DC14-415A-A5F7-7866A6568D2E}">
      <dsp:nvSpPr>
        <dsp:cNvPr id="0" name=""/>
        <dsp:cNvSpPr/>
      </dsp:nvSpPr>
      <dsp:spPr>
        <a:xfrm>
          <a:off x="2405879" y="951515"/>
          <a:ext cx="1149881" cy="399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66"/>
              </a:lnTo>
              <a:lnTo>
                <a:pt x="1149881" y="199566"/>
              </a:lnTo>
              <a:lnTo>
                <a:pt x="1149881" y="39913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B1D6D-B771-4D74-9952-E3D19C4CE204}">
      <dsp:nvSpPr>
        <dsp:cNvPr id="0" name=""/>
        <dsp:cNvSpPr/>
      </dsp:nvSpPr>
      <dsp:spPr>
        <a:xfrm>
          <a:off x="495745" y="2300963"/>
          <a:ext cx="285094" cy="87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290"/>
              </a:lnTo>
              <a:lnTo>
                <a:pt x="285094" y="874290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D448E-63BF-4E39-89BC-011DE524A4F6}">
      <dsp:nvSpPr>
        <dsp:cNvPr id="0" name=""/>
        <dsp:cNvSpPr/>
      </dsp:nvSpPr>
      <dsp:spPr>
        <a:xfrm>
          <a:off x="1255997" y="951515"/>
          <a:ext cx="1149881" cy="399132"/>
        </a:xfrm>
        <a:custGeom>
          <a:avLst/>
          <a:gdLst/>
          <a:ahLst/>
          <a:cxnLst/>
          <a:rect l="0" t="0" r="0" b="0"/>
          <a:pathLst>
            <a:path>
              <a:moveTo>
                <a:pt x="1149881" y="0"/>
              </a:moveTo>
              <a:lnTo>
                <a:pt x="1149881" y="199566"/>
              </a:lnTo>
              <a:lnTo>
                <a:pt x="0" y="199566"/>
              </a:lnTo>
              <a:lnTo>
                <a:pt x="0" y="39913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A8512-09E7-46F0-A048-6EBDA89AACB8}">
      <dsp:nvSpPr>
        <dsp:cNvPr id="0" name=""/>
        <dsp:cNvSpPr/>
      </dsp:nvSpPr>
      <dsp:spPr>
        <a:xfrm>
          <a:off x="1455564" y="1199"/>
          <a:ext cx="1900631" cy="950315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Molecule</a:t>
          </a:r>
        </a:p>
      </dsp:txBody>
      <dsp:txXfrm>
        <a:off x="1455564" y="1199"/>
        <a:ext cx="1900631" cy="950315"/>
      </dsp:txXfrm>
    </dsp:sp>
    <dsp:sp modelId="{2D1D8B69-C974-4174-8F12-D7160D44193C}">
      <dsp:nvSpPr>
        <dsp:cNvPr id="0" name=""/>
        <dsp:cNvSpPr/>
      </dsp:nvSpPr>
      <dsp:spPr>
        <a:xfrm>
          <a:off x="305682" y="1350647"/>
          <a:ext cx="1900631" cy="950315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Inorganic</a:t>
          </a:r>
        </a:p>
      </dsp:txBody>
      <dsp:txXfrm>
        <a:off x="305682" y="1350647"/>
        <a:ext cx="1900631" cy="950315"/>
      </dsp:txXfrm>
    </dsp:sp>
    <dsp:sp modelId="{2760BCA4-3536-410C-A9A1-8740608A393C}">
      <dsp:nvSpPr>
        <dsp:cNvPr id="0" name=""/>
        <dsp:cNvSpPr/>
      </dsp:nvSpPr>
      <dsp:spPr>
        <a:xfrm>
          <a:off x="780839" y="2700095"/>
          <a:ext cx="1900631" cy="950315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Mineral</a:t>
          </a:r>
        </a:p>
      </dsp:txBody>
      <dsp:txXfrm>
        <a:off x="780839" y="2700095"/>
        <a:ext cx="1900631" cy="950315"/>
      </dsp:txXfrm>
    </dsp:sp>
    <dsp:sp modelId="{142563BA-188D-441F-854B-F82C6C6BA649}">
      <dsp:nvSpPr>
        <dsp:cNvPr id="0" name=""/>
        <dsp:cNvSpPr/>
      </dsp:nvSpPr>
      <dsp:spPr>
        <a:xfrm>
          <a:off x="2605445" y="1350647"/>
          <a:ext cx="1900631" cy="950315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Organic</a:t>
          </a:r>
        </a:p>
      </dsp:txBody>
      <dsp:txXfrm>
        <a:off x="2605445" y="1350647"/>
        <a:ext cx="1900631" cy="950315"/>
      </dsp:txXfrm>
    </dsp:sp>
    <dsp:sp modelId="{FF07F827-4F07-430B-8644-F5431D779572}">
      <dsp:nvSpPr>
        <dsp:cNvPr id="0" name=""/>
        <dsp:cNvSpPr/>
      </dsp:nvSpPr>
      <dsp:spPr>
        <a:xfrm>
          <a:off x="3080603" y="2700095"/>
          <a:ext cx="1900631" cy="950315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Protein</a:t>
          </a:r>
        </a:p>
      </dsp:txBody>
      <dsp:txXfrm>
        <a:off x="3080603" y="2700095"/>
        <a:ext cx="1900631" cy="950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2E443-A23E-4DA0-88D2-2CB6C4BBAB42}">
      <dsp:nvSpPr>
        <dsp:cNvPr id="0" name=""/>
        <dsp:cNvSpPr/>
      </dsp:nvSpPr>
      <dsp:spPr>
        <a:xfrm>
          <a:off x="2795508" y="2300963"/>
          <a:ext cx="285094" cy="87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290"/>
              </a:lnTo>
              <a:lnTo>
                <a:pt x="285094" y="874290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A8602-DC14-415A-A5F7-7866A6568D2E}">
      <dsp:nvSpPr>
        <dsp:cNvPr id="0" name=""/>
        <dsp:cNvSpPr/>
      </dsp:nvSpPr>
      <dsp:spPr>
        <a:xfrm>
          <a:off x="2405879" y="951515"/>
          <a:ext cx="1149881" cy="399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66"/>
              </a:lnTo>
              <a:lnTo>
                <a:pt x="1149881" y="199566"/>
              </a:lnTo>
              <a:lnTo>
                <a:pt x="1149881" y="39913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B1D6D-B771-4D74-9952-E3D19C4CE204}">
      <dsp:nvSpPr>
        <dsp:cNvPr id="0" name=""/>
        <dsp:cNvSpPr/>
      </dsp:nvSpPr>
      <dsp:spPr>
        <a:xfrm>
          <a:off x="495745" y="2300963"/>
          <a:ext cx="285094" cy="87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290"/>
              </a:lnTo>
              <a:lnTo>
                <a:pt x="285094" y="874290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D448E-63BF-4E39-89BC-011DE524A4F6}">
      <dsp:nvSpPr>
        <dsp:cNvPr id="0" name=""/>
        <dsp:cNvSpPr/>
      </dsp:nvSpPr>
      <dsp:spPr>
        <a:xfrm>
          <a:off x="1255997" y="951515"/>
          <a:ext cx="1149881" cy="399132"/>
        </a:xfrm>
        <a:custGeom>
          <a:avLst/>
          <a:gdLst/>
          <a:ahLst/>
          <a:cxnLst/>
          <a:rect l="0" t="0" r="0" b="0"/>
          <a:pathLst>
            <a:path>
              <a:moveTo>
                <a:pt x="1149881" y="0"/>
              </a:moveTo>
              <a:lnTo>
                <a:pt x="1149881" y="199566"/>
              </a:lnTo>
              <a:lnTo>
                <a:pt x="0" y="199566"/>
              </a:lnTo>
              <a:lnTo>
                <a:pt x="0" y="39913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A8512-09E7-46F0-A048-6EBDA89AACB8}">
      <dsp:nvSpPr>
        <dsp:cNvPr id="0" name=""/>
        <dsp:cNvSpPr/>
      </dsp:nvSpPr>
      <dsp:spPr>
        <a:xfrm>
          <a:off x="1455564" y="1199"/>
          <a:ext cx="1900631" cy="950315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Molecule</a:t>
          </a:r>
        </a:p>
      </dsp:txBody>
      <dsp:txXfrm>
        <a:off x="1455564" y="1199"/>
        <a:ext cx="1900631" cy="950315"/>
      </dsp:txXfrm>
    </dsp:sp>
    <dsp:sp modelId="{2D1D8B69-C974-4174-8F12-D7160D44193C}">
      <dsp:nvSpPr>
        <dsp:cNvPr id="0" name=""/>
        <dsp:cNvSpPr/>
      </dsp:nvSpPr>
      <dsp:spPr>
        <a:xfrm>
          <a:off x="305682" y="1350647"/>
          <a:ext cx="1900631" cy="950315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Inorganic</a:t>
          </a:r>
        </a:p>
      </dsp:txBody>
      <dsp:txXfrm>
        <a:off x="305682" y="1350647"/>
        <a:ext cx="1900631" cy="950315"/>
      </dsp:txXfrm>
    </dsp:sp>
    <dsp:sp modelId="{2760BCA4-3536-410C-A9A1-8740608A393C}">
      <dsp:nvSpPr>
        <dsp:cNvPr id="0" name=""/>
        <dsp:cNvSpPr/>
      </dsp:nvSpPr>
      <dsp:spPr>
        <a:xfrm>
          <a:off x="780839" y="2700095"/>
          <a:ext cx="1900631" cy="950315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Mineral</a:t>
          </a:r>
        </a:p>
      </dsp:txBody>
      <dsp:txXfrm>
        <a:off x="780839" y="2700095"/>
        <a:ext cx="1900631" cy="950315"/>
      </dsp:txXfrm>
    </dsp:sp>
    <dsp:sp modelId="{142563BA-188D-441F-854B-F82C6C6BA649}">
      <dsp:nvSpPr>
        <dsp:cNvPr id="0" name=""/>
        <dsp:cNvSpPr/>
      </dsp:nvSpPr>
      <dsp:spPr>
        <a:xfrm>
          <a:off x="2605445" y="1350647"/>
          <a:ext cx="1900631" cy="950315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Organic</a:t>
          </a:r>
        </a:p>
      </dsp:txBody>
      <dsp:txXfrm>
        <a:off x="2605445" y="1350647"/>
        <a:ext cx="1900631" cy="950315"/>
      </dsp:txXfrm>
    </dsp:sp>
    <dsp:sp modelId="{FF07F827-4F07-430B-8644-F5431D779572}">
      <dsp:nvSpPr>
        <dsp:cNvPr id="0" name=""/>
        <dsp:cNvSpPr/>
      </dsp:nvSpPr>
      <dsp:spPr>
        <a:xfrm>
          <a:off x="3080603" y="2700095"/>
          <a:ext cx="1900631" cy="950315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Protein</a:t>
          </a:r>
        </a:p>
      </dsp:txBody>
      <dsp:txXfrm>
        <a:off x="3080603" y="2700095"/>
        <a:ext cx="1900631" cy="950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1AF17-C729-4661-8BA6-8097B95AC402}">
      <dsp:nvSpPr>
        <dsp:cNvPr id="0" name=""/>
        <dsp:cNvSpPr/>
      </dsp:nvSpPr>
      <dsp:spPr>
        <a:xfrm rot="5400000">
          <a:off x="1155296" y="934270"/>
          <a:ext cx="913567" cy="10400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3AEFC-AC4C-486F-9492-F789AECB554B}">
      <dsp:nvSpPr>
        <dsp:cNvPr id="0" name=""/>
        <dsp:cNvSpPr/>
      </dsp:nvSpPr>
      <dsp:spPr>
        <a:xfrm>
          <a:off x="914348" y="388042"/>
          <a:ext cx="1537910" cy="631844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chemeClr val="tx1"/>
              </a:solidFill>
              <a:latin typeface="+mn-lt"/>
              <a:ea typeface="Osaka" pitchFamily="-64" charset="-128"/>
              <a:cs typeface="Times" panose="02020603050405020304" pitchFamily="18" charset="0"/>
            </a:rPr>
            <a:t>sQ.Area</a:t>
          </a:r>
          <a:r>
            <a:rPr lang="en-US" sz="1300" kern="1200" dirty="0">
              <a:solidFill>
                <a:schemeClr val="tx1"/>
              </a:solidFill>
              <a:latin typeface="+mn-lt"/>
              <a:ea typeface="Osaka" pitchFamily="-64" charset="-128"/>
              <a:cs typeface="Times" panose="02020603050405020304" pitchFamily="18" charset="0"/>
            </a:rPr>
            <a:t>()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945198" y="418892"/>
        <a:ext cx="1476210" cy="570144"/>
      </dsp:txXfrm>
    </dsp:sp>
    <dsp:sp modelId="{625208C9-66AB-45B5-B912-BE4668ABD1BA}">
      <dsp:nvSpPr>
        <dsp:cNvPr id="0" name=""/>
        <dsp:cNvSpPr/>
      </dsp:nvSpPr>
      <dsp:spPr>
        <a:xfrm>
          <a:off x="2451166" y="24230"/>
          <a:ext cx="1118529" cy="87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6F964-863D-4198-8869-291DEF9A6A88}">
      <dsp:nvSpPr>
        <dsp:cNvPr id="0" name=""/>
        <dsp:cNvSpPr/>
      </dsp:nvSpPr>
      <dsp:spPr>
        <a:xfrm rot="5400000">
          <a:off x="2430387" y="2143520"/>
          <a:ext cx="913567" cy="10400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1623195"/>
            <a:satOff val="-12147"/>
            <a:lumOff val="-15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CE21F-9D67-4716-BD5F-AB8777D837BD}">
      <dsp:nvSpPr>
        <dsp:cNvPr id="0" name=""/>
        <dsp:cNvSpPr/>
      </dsp:nvSpPr>
      <dsp:spPr>
        <a:xfrm>
          <a:off x="2188347" y="1130812"/>
          <a:ext cx="1537910" cy="1076487"/>
        </a:xfrm>
        <a:prstGeom prst="roundRect">
          <a:avLst>
            <a:gd name="adj" fmla="val 16670"/>
          </a:avLst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  <a:latin typeface="+mn-lt"/>
              <a:ea typeface="Osaka" pitchFamily="-64" charset="-128"/>
              <a:cs typeface="Times" panose="02020603050405020304" pitchFamily="18" charset="0"/>
            </a:rPr>
            <a:t>Square class does not implement Area() so compiler looks to superclass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2240906" y="1183371"/>
        <a:ext cx="1432792" cy="971369"/>
      </dsp:txXfrm>
    </dsp:sp>
    <dsp:sp modelId="{53439CCA-F1BF-45EB-B548-F59EFAE5D168}">
      <dsp:nvSpPr>
        <dsp:cNvPr id="0" name=""/>
        <dsp:cNvSpPr/>
      </dsp:nvSpPr>
      <dsp:spPr>
        <a:xfrm>
          <a:off x="3726257" y="1233480"/>
          <a:ext cx="1118529" cy="87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5D8B9-FAED-4D6A-98EC-66BEE53CD8CC}">
      <dsp:nvSpPr>
        <dsp:cNvPr id="0" name=""/>
        <dsp:cNvSpPr/>
      </dsp:nvSpPr>
      <dsp:spPr>
        <a:xfrm rot="5400000">
          <a:off x="3705478" y="3352771"/>
          <a:ext cx="913567" cy="10400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3246390"/>
            <a:satOff val="-24293"/>
            <a:lumOff val="-30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8E271-46BA-4CD4-AB43-139893BA15EE}">
      <dsp:nvSpPr>
        <dsp:cNvPr id="0" name=""/>
        <dsp:cNvSpPr/>
      </dsp:nvSpPr>
      <dsp:spPr>
        <a:xfrm>
          <a:off x="3463438" y="2340063"/>
          <a:ext cx="1537910" cy="1076487"/>
        </a:xfrm>
        <a:prstGeom prst="roundRect">
          <a:avLst>
            <a:gd name="adj" fmla="val 16670"/>
          </a:avLst>
        </a:prstGeom>
        <a:solidFill>
          <a:schemeClr val="accent5">
            <a:hueOff val="2171351"/>
            <a:satOff val="7464"/>
            <a:lumOff val="-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  <a:ea typeface="Osaka" pitchFamily="-64" charset="-128"/>
              <a:cs typeface="Times" panose="02020603050405020304" pitchFamily="18" charset="0"/>
            </a:rPr>
            <a:t>Finds Area() in Rectangle class.</a:t>
          </a:r>
          <a:endParaRPr lang="en-US" sz="1300" kern="1200" dirty="0"/>
        </a:p>
      </dsp:txBody>
      <dsp:txXfrm>
        <a:off x="3515997" y="2392622"/>
        <a:ext cx="1432792" cy="971369"/>
      </dsp:txXfrm>
    </dsp:sp>
    <dsp:sp modelId="{BA3168A7-5D09-4C04-AAA3-787C5F8B4BF7}">
      <dsp:nvSpPr>
        <dsp:cNvPr id="0" name=""/>
        <dsp:cNvSpPr/>
      </dsp:nvSpPr>
      <dsp:spPr>
        <a:xfrm>
          <a:off x="5001348" y="2442730"/>
          <a:ext cx="1118529" cy="870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D0F86-F730-4E5D-B112-CA894E6C7431}">
      <dsp:nvSpPr>
        <dsp:cNvPr id="0" name=""/>
        <dsp:cNvSpPr/>
      </dsp:nvSpPr>
      <dsp:spPr>
        <a:xfrm>
          <a:off x="4738529" y="3549313"/>
          <a:ext cx="1537910" cy="1076487"/>
        </a:xfrm>
        <a:prstGeom prst="roundRect">
          <a:avLst>
            <a:gd name="adj" fmla="val 1667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  <a:ea typeface="Osaka" pitchFamily="-64" charset="-128"/>
              <a:cs typeface="Times" panose="02020603050405020304" pitchFamily="18" charset="0"/>
            </a:rPr>
            <a:t>Inserts call to </a:t>
          </a:r>
          <a:r>
            <a:rPr lang="en-US" sz="1300" kern="1200" dirty="0" err="1">
              <a:latin typeface="+mn-lt"/>
              <a:ea typeface="Osaka" pitchFamily="-64" charset="-128"/>
              <a:cs typeface="Times" panose="02020603050405020304" pitchFamily="18" charset="0"/>
            </a:rPr>
            <a:t>Rectangle.Area</a:t>
          </a:r>
          <a:r>
            <a:rPr lang="en-US" sz="1300" kern="1200" dirty="0">
              <a:latin typeface="+mn-lt"/>
              <a:ea typeface="Osaka" pitchFamily="-64" charset="-128"/>
              <a:cs typeface="Times" panose="02020603050405020304" pitchFamily="18" charset="0"/>
            </a:rPr>
            <a:t>() method in compiled code.</a:t>
          </a:r>
          <a:endParaRPr lang="en-US" sz="1300" kern="1200" dirty="0"/>
        </a:p>
      </dsp:txBody>
      <dsp:txXfrm>
        <a:off x="4791088" y="3601872"/>
        <a:ext cx="1432792" cy="971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1AF17-C729-4661-8BA6-8097B95AC402}">
      <dsp:nvSpPr>
        <dsp:cNvPr id="0" name=""/>
        <dsp:cNvSpPr/>
      </dsp:nvSpPr>
      <dsp:spPr>
        <a:xfrm rot="5400000">
          <a:off x="319846" y="1313946"/>
          <a:ext cx="1200663" cy="13669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3AEFC-AC4C-486F-9492-F789AECB554B}">
      <dsp:nvSpPr>
        <dsp:cNvPr id="0" name=""/>
        <dsp:cNvSpPr/>
      </dsp:nvSpPr>
      <dsp:spPr>
        <a:xfrm>
          <a:off x="3179" y="596061"/>
          <a:ext cx="2021211" cy="8304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  <a:ea typeface="Osaka" pitchFamily="-64" charset="-128"/>
              <a:cs typeface="Times" panose="02020603050405020304" pitchFamily="18" charset="0"/>
            </a:rPr>
            <a:t>Square object is removed from memory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3723" y="636605"/>
        <a:ext cx="1940123" cy="749318"/>
      </dsp:txXfrm>
    </dsp:sp>
    <dsp:sp modelId="{625208C9-66AB-45B5-B912-BE4668ABD1BA}">
      <dsp:nvSpPr>
        <dsp:cNvPr id="0" name=""/>
        <dsp:cNvSpPr/>
      </dsp:nvSpPr>
      <dsp:spPr>
        <a:xfrm>
          <a:off x="2022955" y="117918"/>
          <a:ext cx="1470036" cy="1143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6F964-863D-4198-8869-291DEF9A6A88}">
      <dsp:nvSpPr>
        <dsp:cNvPr id="0" name=""/>
        <dsp:cNvSpPr/>
      </dsp:nvSpPr>
      <dsp:spPr>
        <a:xfrm rot="5400000">
          <a:off x="1995645" y="2768282"/>
          <a:ext cx="1200663" cy="13669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3246390"/>
            <a:satOff val="-24293"/>
            <a:lumOff val="-30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CE21F-9D67-4716-BD5F-AB8777D837BD}">
      <dsp:nvSpPr>
        <dsp:cNvPr id="0" name=""/>
        <dsp:cNvSpPr/>
      </dsp:nvSpPr>
      <dsp:spPr>
        <a:xfrm>
          <a:off x="1677542" y="1669361"/>
          <a:ext cx="2021211" cy="950705"/>
        </a:xfrm>
        <a:prstGeom prst="roundRect">
          <a:avLst>
            <a:gd name="adj" fmla="val 16670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+mn-lt"/>
              <a:ea typeface="Osaka" pitchFamily="-64" charset="-128"/>
              <a:cs typeface="Times" panose="02020603050405020304" pitchFamily="18" charset="0"/>
            </a:rPr>
            <a:t>~Square() is called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723960" y="1715779"/>
        <a:ext cx="1928375" cy="857869"/>
      </dsp:txXfrm>
    </dsp:sp>
    <dsp:sp modelId="{53439CCA-F1BF-45EB-B548-F59EFAE5D168}">
      <dsp:nvSpPr>
        <dsp:cNvPr id="0" name=""/>
        <dsp:cNvSpPr/>
      </dsp:nvSpPr>
      <dsp:spPr>
        <a:xfrm>
          <a:off x="3698754" y="1572254"/>
          <a:ext cx="1470036" cy="1143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8E271-46BA-4CD4-AB43-139893BA15EE}">
      <dsp:nvSpPr>
        <dsp:cNvPr id="0" name=""/>
        <dsp:cNvSpPr/>
      </dsp:nvSpPr>
      <dsp:spPr>
        <a:xfrm>
          <a:off x="3353341" y="3026589"/>
          <a:ext cx="2021211" cy="919481"/>
        </a:xfrm>
        <a:prstGeom prst="roundRect">
          <a:avLst>
            <a:gd name="adj" fmla="val 1667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ea typeface="Osaka" pitchFamily="-64" charset="-128"/>
              <a:cs typeface="Times" panose="02020603050405020304" pitchFamily="18" charset="0"/>
            </a:rPr>
            <a:t>~Rectangle() is called</a:t>
          </a:r>
          <a:endParaRPr lang="en-US" sz="1500" kern="1200" dirty="0"/>
        </a:p>
      </dsp:txBody>
      <dsp:txXfrm>
        <a:off x="3398234" y="3071482"/>
        <a:ext cx="1931425" cy="829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6019801"/>
            <a:ext cx="129116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643312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85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762000"/>
            <a:ext cx="26416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762000"/>
            <a:ext cx="7721600" cy="4953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68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4DB2-1EDA-49CC-8243-0366DE93E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609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1DF5-FA32-44A2-A499-DC6613F58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3124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177E-E6CE-4485-A918-25EBADE37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70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2A0C2-C681-48F0-9675-7738F5803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974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3937-E89E-42E9-B05E-23DCE3DD3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6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CB5E-4F2F-4F34-ACCD-C45478901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115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6B75-2CBA-4C55-92AD-ADFC33756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6670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EB4A-CA85-41D6-9437-6CE20D46E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374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460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E931-CE76-4006-90BA-896AF17FD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94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ACDB-1B3C-482F-B8F2-A678589D1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4650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CBB0-64A5-4581-BD54-739AF78EC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5770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5F3B-D066-4600-BBAB-6A716DEF9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208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577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800"/>
            <a:ext cx="5181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181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273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296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562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73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6575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6/23/2022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67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-42863"/>
            <a:ext cx="12192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762000"/>
            <a:ext cx="1056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This is the title of this slide.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828800"/>
            <a:ext cx="10566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" y="0"/>
            <a:ext cx="680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latin typeface="+mn-lt"/>
                <a:ea typeface="Osaka" pitchFamily="-64" charset="-128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5903913"/>
            <a:ext cx="193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4400" b="1">
                <a:solidFill>
                  <a:srgbClr val="D9D9D9"/>
                </a:solidFill>
                <a:latin typeface="+mn-lt"/>
                <a:ea typeface="Osaka" pitchFamily="-64" charset="-128"/>
                <a:cs typeface="+mn-cs"/>
              </a:defRPr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08080"/>
                </a:solidFill>
                <a:latin typeface="+mn-lt"/>
                <a:ea typeface="Osaka" pitchFamily="-64" charset="-128"/>
                <a:cs typeface="+mn-cs"/>
              </a:defRPr>
            </a:lvl1pPr>
          </a:lstStyle>
          <a:p>
            <a:fld id="{EA474AE0-3EDA-40AA-BA5F-3A3DEFA5A680}" type="datetimeFigureOut">
              <a:rPr lang="en-US" smtClean="0"/>
              <a:t>6/23/2022</a:t>
            </a:fld>
            <a:endParaRPr lang="en-US"/>
          </a:p>
        </p:txBody>
      </p:sp>
      <p:pic>
        <p:nvPicPr>
          <p:cNvPr id="1032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2" y="6154738"/>
            <a:ext cx="129116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34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Osak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pitchFamily="-64" charset="0"/>
                <a:ea typeface="Osaka" pitchFamily="-64" charset="-128"/>
                <a:cs typeface="+mn-cs"/>
              </a:defRPr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pitchFamily="-64" charset="0"/>
                <a:ea typeface="Osaka" pitchFamily="-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pitchFamily="-64" charset="0"/>
                <a:ea typeface="Osaka" pitchFamily="-64" charset="-128"/>
                <a:cs typeface="+mn-cs"/>
              </a:defRPr>
            </a:lvl1pPr>
          </a:lstStyle>
          <a:p>
            <a:pPr>
              <a:defRPr/>
            </a:pPr>
            <a:fld id="{8C21B9DE-BAC4-4BA4-9677-2003439B0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c-ondemand-2fa.bu.edu/" TargetMode="External"/><Relationship Id="rId2" Type="http://schemas.openxmlformats.org/officeDocument/2006/relationships/hyperlink" Target="http://scc-ondemand.bu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C++: Part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4138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Eclipse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031" y="4360362"/>
            <a:ext cx="10758311" cy="2340633"/>
          </a:xfrm>
        </p:spPr>
        <p:txBody>
          <a:bodyPr/>
          <a:lstStyle/>
          <a:p>
            <a:r>
              <a:rPr lang="en-US" sz="2000" dirty="0"/>
              <a:t>An IDE is very useful for setting up code that follows patterns and configuring the build system to compile them.</a:t>
            </a:r>
          </a:p>
          <a:p>
            <a:endParaRPr lang="en-US" sz="2000" dirty="0"/>
          </a:p>
          <a:p>
            <a:r>
              <a:rPr lang="en-US" sz="2000" dirty="0"/>
              <a:t>This saves time and effort for the programmer.</a:t>
            </a:r>
          </a:p>
          <a:p>
            <a:endParaRPr lang="en-US" sz="2000" dirty="0"/>
          </a:p>
          <a:p>
            <a:r>
              <a:rPr lang="en-US" sz="2000" dirty="0"/>
              <a:t>Right-click on the </a:t>
            </a:r>
            <a:r>
              <a:rPr lang="en-US" sz="2000" dirty="0" err="1"/>
              <a:t>Basic_Rectangle</a:t>
            </a:r>
            <a:r>
              <a:rPr lang="en-US" sz="2000" dirty="0"/>
              <a:t> project and choose </a:t>
            </a:r>
            <a:r>
              <a:rPr lang="en-US" sz="2000" i="1" dirty="0" err="1"/>
              <a:t>New</a:t>
            </a:r>
            <a:r>
              <a:rPr lang="en-US" sz="2000" i="1" dirty="0" err="1">
                <a:sym typeface="Wingdings" panose="05000000000000000000" pitchFamily="2" charset="2"/>
              </a:rPr>
              <a:t>Class</a:t>
            </a:r>
            <a:endParaRPr lang="en-US" sz="2000" i="1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498" y="0"/>
            <a:ext cx="7120657" cy="43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1405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1" y="1828799"/>
            <a:ext cx="3431822" cy="4233333"/>
          </a:xfrm>
        </p:spPr>
        <p:txBody>
          <a:bodyPr/>
          <a:lstStyle/>
          <a:p>
            <a:r>
              <a:rPr lang="en-US" dirty="0"/>
              <a:t>Give it the name </a:t>
            </a:r>
            <a:r>
              <a:rPr lang="en-US" i="1" dirty="0"/>
              <a:t>Rectangle</a:t>
            </a:r>
            <a:r>
              <a:rPr lang="en-US" dirty="0"/>
              <a:t> and click the Finish button.</a:t>
            </a:r>
          </a:p>
          <a:p>
            <a:endParaRPr lang="en-US" dirty="0"/>
          </a:p>
          <a:p>
            <a:r>
              <a:rPr lang="en-US" dirty="0"/>
              <a:t>Open the new files </a:t>
            </a:r>
            <a:r>
              <a:rPr lang="en-US" i="1" dirty="0" err="1"/>
              <a:t>Rectangle.h</a:t>
            </a:r>
            <a:r>
              <a:rPr lang="en-US" dirty="0"/>
              <a:t> and </a:t>
            </a:r>
            <a:r>
              <a:rPr lang="en-US" i="1" dirty="0"/>
              <a:t>Rectangle.cpp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9462"/>
            <a:ext cx="5369257" cy="6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6114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Rectangle.h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5867" y="2419175"/>
            <a:ext cx="947695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keyword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048001" y="2780419"/>
            <a:ext cx="763835" cy="9983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0277528" y="1284167"/>
            <a:ext cx="1266693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Class 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92443" y="2845386"/>
            <a:ext cx="123303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Curly brace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9084" y="4938482"/>
            <a:ext cx="123303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Curly brace and a semi-colon.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2800" y="3939778"/>
            <a:ext cx="98213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Access control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794934" y="4232165"/>
            <a:ext cx="1936822" cy="1004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56" y="766188"/>
            <a:ext cx="5109409" cy="521368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5929641" y="1622721"/>
            <a:ext cx="4347888" cy="21560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286460" y="3150824"/>
            <a:ext cx="3077877" cy="7032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19" idx="3"/>
          </p:cNvCxnSpPr>
          <p:nvPr/>
        </p:nvCxnSpPr>
        <p:spPr bwMode="auto">
          <a:xfrm flipV="1">
            <a:off x="2522114" y="5111405"/>
            <a:ext cx="1000020" cy="2425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852028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declared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56" y="1587764"/>
            <a:ext cx="6446484" cy="3886200"/>
          </a:xfrm>
        </p:spPr>
        <p:txBody>
          <a:bodyPr/>
          <a:lstStyle/>
          <a:p>
            <a:r>
              <a:rPr lang="en-US" dirty="0"/>
              <a:t>Rectangle();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constructor</a:t>
            </a:r>
            <a:r>
              <a:rPr lang="en-US" dirty="0"/>
              <a:t>. Called when an object of this class is created.</a:t>
            </a:r>
          </a:p>
          <a:p>
            <a:endParaRPr lang="en-US" dirty="0"/>
          </a:p>
          <a:p>
            <a:r>
              <a:rPr lang="en-US" dirty="0"/>
              <a:t>~Rectangle();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destructor</a:t>
            </a:r>
            <a:r>
              <a:rPr lang="en-US" dirty="0"/>
              <a:t>. Called when an object of this class is removed from memory, i.e. destroyed.</a:t>
            </a:r>
          </a:p>
          <a:p>
            <a:pPr lvl="1"/>
            <a:r>
              <a:rPr lang="en-US" dirty="0"/>
              <a:t>Ignore the </a:t>
            </a:r>
            <a:r>
              <a:rPr lang="en-US" i="1" dirty="0"/>
              <a:t>virtual</a:t>
            </a:r>
            <a:r>
              <a:rPr lang="en-US" dirty="0"/>
              <a:t> keyword for now.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255" y="993354"/>
            <a:ext cx="4759471" cy="485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1336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Rectangle.cpp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83556" y="1822637"/>
            <a:ext cx="2043287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Header file included</a:t>
            </a:r>
          </a:p>
        </p:txBody>
      </p:sp>
      <p:cxnSp>
        <p:nvCxnSpPr>
          <p:cNvPr id="23" name="Straight Arrow Connector 22"/>
          <p:cNvCxnSpPr>
            <a:stCxn id="17" idx="3"/>
          </p:cNvCxnSpPr>
          <p:nvPr/>
        </p:nvCxnSpPr>
        <p:spPr bwMode="auto">
          <a:xfrm flipV="1">
            <a:off x="3762022" y="2980748"/>
            <a:ext cx="2397768" cy="6489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526843" y="1991914"/>
            <a:ext cx="1569157" cy="4059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54378" y="3091103"/>
            <a:ext cx="3307644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+mn-lt"/>
              </a:rPr>
              <a:t>Class_name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::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pattern indicates the method declared in the header is being implemented in code here.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7754" y="4603067"/>
            <a:ext cx="330764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Methods are otherwise regular functions with arguments () and matched curly braces {}.</a:t>
            </a:r>
          </a:p>
        </p:txBody>
      </p:sp>
      <p:cxnSp>
        <p:nvCxnSpPr>
          <p:cNvPr id="24" name="Straight Arrow Connector 23"/>
          <p:cNvCxnSpPr>
            <a:stCxn id="21" idx="3"/>
          </p:cNvCxnSpPr>
          <p:nvPr/>
        </p:nvCxnSpPr>
        <p:spPr bwMode="auto">
          <a:xfrm flipV="1">
            <a:off x="3835398" y="4212599"/>
            <a:ext cx="2260602" cy="805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66" y="562648"/>
            <a:ext cx="5257222" cy="46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7369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add some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90" y="1738488"/>
            <a:ext cx="5204178" cy="4538133"/>
          </a:xfrm>
        </p:spPr>
        <p:txBody>
          <a:bodyPr/>
          <a:lstStyle/>
          <a:p>
            <a:r>
              <a:rPr lang="en-US" dirty="0"/>
              <a:t>A Rectangle class should store a length and a width.</a:t>
            </a:r>
          </a:p>
          <a:p>
            <a:r>
              <a:rPr lang="en-US" dirty="0"/>
              <a:t>To make it useful, let’s have it supply an Area() method to compute its own area.</a:t>
            </a:r>
          </a:p>
          <a:p>
            <a:endParaRPr lang="en-US" dirty="0"/>
          </a:p>
          <a:p>
            <a:r>
              <a:rPr lang="en-US" dirty="0"/>
              <a:t>Edit the header file to look like the code to the right.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84" y="1738488"/>
            <a:ext cx="5990946" cy="37465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033853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800"/>
            <a:ext cx="10566400" cy="3931920"/>
          </a:xfrm>
        </p:spPr>
        <p:txBody>
          <a:bodyPr/>
          <a:lstStyle/>
          <a:p>
            <a:r>
              <a:rPr lang="en-US" dirty="0"/>
              <a:t>Bundling the data and area calculation for a rectangle into a single class is an example of the concept of </a:t>
            </a:r>
            <a:r>
              <a:rPr lang="en-US" i="1" dirty="0"/>
              <a:t>encapsulation.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9091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code for the two methods is needed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828800"/>
            <a:ext cx="5791200" cy="3886200"/>
          </a:xfrm>
        </p:spPr>
        <p:txBody>
          <a:bodyPr/>
          <a:lstStyle/>
          <a:p>
            <a:r>
              <a:rPr lang="en-US" dirty="0"/>
              <a:t>Right-click in the </a:t>
            </a:r>
            <a:r>
              <a:rPr lang="en-US" dirty="0" err="1"/>
              <a:t>Rectangle.h</a:t>
            </a:r>
            <a:r>
              <a:rPr lang="en-US" dirty="0"/>
              <a:t> window and choose </a:t>
            </a:r>
            <a:r>
              <a:rPr lang="en-US" dirty="0" err="1"/>
              <a:t>Source</a:t>
            </a:r>
            <a:r>
              <a:rPr lang="en-US" dirty="0" err="1">
                <a:sym typeface="Wingdings" panose="05000000000000000000" pitchFamily="2" charset="2"/>
              </a:rPr>
              <a:t>Implement</a:t>
            </a:r>
            <a:r>
              <a:rPr lang="en-US" dirty="0">
                <a:sym typeface="Wingdings" panose="05000000000000000000" pitchFamily="2" charset="2"/>
              </a:rPr>
              <a:t> Methods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855" y="3449171"/>
            <a:ext cx="6642290" cy="307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37389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i="1" dirty="0"/>
              <a:t>Select All</a:t>
            </a:r>
            <a:r>
              <a:rPr lang="en-US" dirty="0"/>
              <a:t> then click OK.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419" y="2586038"/>
            <a:ext cx="7972017" cy="350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28370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the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0579" y="3849512"/>
            <a:ext cx="11753613" cy="2483555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Member variables can be accessed as though they were passed to the method.</a:t>
            </a:r>
          </a:p>
          <a:p>
            <a:r>
              <a:rPr lang="en-US" sz="2000" dirty="0"/>
              <a:t>Methods can also call each other.</a:t>
            </a:r>
          </a:p>
          <a:p>
            <a:r>
              <a:rPr lang="en-US" sz="2000" dirty="0"/>
              <a:t>Fill in the Area() method and then </a:t>
            </a:r>
            <a:r>
              <a:rPr lang="en-US" sz="2000" b="1" dirty="0"/>
              <a:t>write your own </a:t>
            </a:r>
            <a:r>
              <a:rPr lang="en-US" sz="2000" dirty="0" err="1"/>
              <a:t>ScaledArea</a:t>
            </a:r>
            <a:r>
              <a:rPr lang="en-US" sz="2000" dirty="0"/>
              <a:t>().  Don’t forget to compile!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30579" y="1684867"/>
            <a:ext cx="3843866" cy="2006600"/>
          </a:xfrm>
        </p:spPr>
        <p:txBody>
          <a:bodyPr/>
          <a:lstStyle/>
          <a:p>
            <a:r>
              <a:rPr lang="en-US" sz="2000" dirty="0"/>
              <a:t>Step 1: add some comments.</a:t>
            </a:r>
          </a:p>
          <a:p>
            <a:r>
              <a:rPr lang="en-US" sz="2000" dirty="0"/>
              <a:t>Step 2: add some code.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034" y="506597"/>
            <a:ext cx="6995066" cy="265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6660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Outline: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Classes</a:t>
            </a:r>
          </a:p>
          <a:p>
            <a:r>
              <a:rPr lang="en-US" dirty="0"/>
              <a:t>Class inheritance</a:t>
            </a:r>
          </a:p>
          <a:p>
            <a:r>
              <a:rPr lang="en-US" dirty="0"/>
              <a:t>Public, private, and protected access</a:t>
            </a:r>
          </a:p>
          <a:p>
            <a:r>
              <a:rPr lang="en-US" dirty="0"/>
              <a:t>Virtual functions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75640" y="1828800"/>
            <a:ext cx="3176270" cy="48542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05130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new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i="1" dirty="0"/>
              <a:t>Basic_Rectangle.cpp</a:t>
            </a:r>
            <a:endParaRPr lang="en-US" dirty="0"/>
          </a:p>
          <a:p>
            <a:r>
              <a:rPr lang="en-US" dirty="0"/>
              <a:t>Add an include statement for the new </a:t>
            </a:r>
            <a:r>
              <a:rPr lang="en-US" dirty="0" err="1"/>
              <a:t>Rectangle.h</a:t>
            </a:r>
            <a:endParaRPr lang="en-US" dirty="0"/>
          </a:p>
          <a:p>
            <a:endParaRPr lang="en-US" dirty="0"/>
          </a:p>
          <a:p>
            <a:r>
              <a:rPr lang="en-US" dirty="0"/>
              <a:t>Create a Rectangle object and call its methods.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We’ll do this together…</a:t>
            </a:r>
          </a:p>
        </p:txBody>
      </p:sp>
    </p:spTree>
    <p:extLst>
      <p:ext uri="{BB962C8B-B14F-4D97-AF65-F5344CB8AC3E}">
        <p14:creationId xmlns:p14="http://schemas.microsoft.com/office/powerpoint/2010/main" val="4775826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47800"/>
            <a:ext cx="10566400" cy="3886200"/>
          </a:xfrm>
        </p:spPr>
        <p:txBody>
          <a:bodyPr/>
          <a:lstStyle/>
          <a:p>
            <a:r>
              <a:rPr lang="en-US" sz="2800" dirty="0"/>
              <a:t>There are several methods that deal with creating and destroying objects.</a:t>
            </a:r>
          </a:p>
          <a:p>
            <a:endParaRPr lang="en-US" sz="2800" dirty="0"/>
          </a:p>
          <a:p>
            <a:r>
              <a:rPr lang="en-US" sz="2800" dirty="0"/>
              <a:t>These include</a:t>
            </a:r>
            <a:r>
              <a:rPr lang="en-US" sz="2800" i="1" dirty="0"/>
              <a:t>:</a:t>
            </a:r>
          </a:p>
          <a:p>
            <a:pPr lvl="1"/>
            <a:r>
              <a:rPr lang="en-US" sz="2000" i="1" dirty="0"/>
              <a:t>Constructors</a:t>
            </a:r>
            <a:r>
              <a:rPr lang="en-US" sz="2000" dirty="0"/>
              <a:t> – called when an object is created.  Can have many defined per class.</a:t>
            </a:r>
          </a:p>
          <a:p>
            <a:pPr lvl="1"/>
            <a:endParaRPr lang="en-US" sz="2000" dirty="0"/>
          </a:p>
          <a:p>
            <a:pPr lvl="1"/>
            <a:r>
              <a:rPr lang="en-US" sz="2000" i="1" dirty="0"/>
              <a:t>Destructor</a:t>
            </a:r>
            <a:r>
              <a:rPr lang="en-US" sz="2000" dirty="0"/>
              <a:t> – one per class, called when an object is destroyed</a:t>
            </a:r>
          </a:p>
          <a:p>
            <a:pPr lvl="1"/>
            <a:endParaRPr lang="en-US" sz="2000" i="1" dirty="0"/>
          </a:p>
          <a:p>
            <a:pPr lvl="1"/>
            <a:r>
              <a:rPr lang="en-US" sz="2000" i="1" dirty="0"/>
              <a:t>Copy</a:t>
            </a:r>
            <a:r>
              <a:rPr lang="en-US" sz="2000" dirty="0"/>
              <a:t> – called when an object is created by copying an existing object</a:t>
            </a:r>
          </a:p>
          <a:p>
            <a:pPr lvl="1"/>
            <a:endParaRPr lang="en-US" sz="2000" i="1" dirty="0"/>
          </a:p>
          <a:p>
            <a:pPr lvl="1"/>
            <a:r>
              <a:rPr lang="en-US" sz="2000" i="1" dirty="0"/>
              <a:t>Move</a:t>
            </a:r>
            <a:r>
              <a:rPr lang="en-US" sz="2000" dirty="0"/>
              <a:t> – a feature of C++11 that is used in certain circumstances to avoid copies.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9205417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and Destruction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i="1" dirty="0"/>
              <a:t>constructor</a:t>
            </a:r>
            <a:r>
              <a:rPr lang="en-US" sz="2400" dirty="0"/>
              <a:t> is called when an object is created.</a:t>
            </a:r>
          </a:p>
          <a:p>
            <a:endParaRPr lang="en-US" sz="2400" dirty="0"/>
          </a:p>
          <a:p>
            <a:r>
              <a:rPr lang="en-US" sz="2400" dirty="0"/>
              <a:t>This is used to initialize an object:</a:t>
            </a:r>
          </a:p>
          <a:p>
            <a:pPr lvl="1"/>
            <a:r>
              <a:rPr lang="en-US" sz="2000" dirty="0"/>
              <a:t>Load values into member variables</a:t>
            </a:r>
          </a:p>
          <a:p>
            <a:pPr lvl="1"/>
            <a:r>
              <a:rPr lang="en-US" sz="2000" dirty="0"/>
              <a:t>Open files</a:t>
            </a:r>
          </a:p>
          <a:p>
            <a:pPr lvl="1"/>
            <a:r>
              <a:rPr lang="en-US" sz="2000" dirty="0"/>
              <a:t>Connect to hardware, databases, networks, etc.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181600" cy="388620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i="1" dirty="0"/>
              <a:t>destructor</a:t>
            </a:r>
            <a:r>
              <a:rPr lang="en-US" sz="2400" dirty="0"/>
              <a:t> is called when an object goes </a:t>
            </a:r>
            <a:r>
              <a:rPr lang="en-US" sz="2400" i="1" dirty="0"/>
              <a:t>out of scope</a:t>
            </a:r>
            <a:r>
              <a:rPr lang="en-US" sz="2400" dirty="0"/>
              <a:t>.</a:t>
            </a:r>
          </a:p>
          <a:p>
            <a:r>
              <a:rPr lang="en-US" sz="2400" dirty="0"/>
              <a:t>Example: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Object c1 is created when the program reaches the first line of the function, and destroyed when the program leaves the function.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446536" y="3310235"/>
            <a:ext cx="2873248" cy="9233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function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ClassOne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c1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2191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84" y="668824"/>
            <a:ext cx="10566400" cy="685800"/>
          </a:xfrm>
        </p:spPr>
        <p:txBody>
          <a:bodyPr/>
          <a:lstStyle/>
          <a:p>
            <a:r>
              <a:rPr lang="en-US" dirty="0"/>
              <a:t>When an object is instantiated…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384" y="1739713"/>
            <a:ext cx="6556189" cy="388620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rT</a:t>
            </a:r>
            <a:r>
              <a:rPr lang="en-US" sz="2400" dirty="0"/>
              <a:t> object is created in memory.</a:t>
            </a:r>
          </a:p>
          <a:p>
            <a:r>
              <a:rPr lang="en-US" sz="2400" dirty="0"/>
              <a:t>When it is created its </a:t>
            </a:r>
            <a:r>
              <a:rPr lang="en-US" sz="2400" i="1" dirty="0"/>
              <a:t>constructor</a:t>
            </a:r>
            <a:r>
              <a:rPr lang="en-US" sz="2400" dirty="0"/>
              <a:t> is called to do any necessary initialization.</a:t>
            </a:r>
          </a:p>
          <a:p>
            <a:endParaRPr lang="en-US" sz="2400" dirty="0"/>
          </a:p>
          <a:p>
            <a:r>
              <a:rPr lang="en-US" sz="2400" dirty="0"/>
              <a:t>The constructor can take any number of arguments like any other function but it </a:t>
            </a:r>
            <a:r>
              <a:rPr lang="en-US" sz="2400" i="1" dirty="0"/>
              <a:t>cannot</a:t>
            </a:r>
            <a:r>
              <a:rPr lang="en-US" sz="2400" dirty="0"/>
              <a:t> return any values.</a:t>
            </a:r>
          </a:p>
          <a:p>
            <a:endParaRPr lang="en-US" sz="2400" dirty="0"/>
          </a:p>
          <a:p>
            <a:r>
              <a:rPr lang="en-US" sz="2400" dirty="0"/>
              <a:t>What if there are multiple constructors?</a:t>
            </a:r>
          </a:p>
          <a:p>
            <a:pPr lvl="1"/>
            <a:r>
              <a:rPr lang="en-US" sz="1800" dirty="0"/>
              <a:t>The compiler follows standard function overload rules.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08578" y="5487150"/>
            <a:ext cx="2864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Note the constructor has no return type!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573" y="668824"/>
            <a:ext cx="5109805" cy="2519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12" y="3783020"/>
            <a:ext cx="3341272" cy="97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069387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421" y="377627"/>
            <a:ext cx="10566400" cy="685800"/>
          </a:xfrm>
        </p:spPr>
        <p:txBody>
          <a:bodyPr/>
          <a:lstStyle/>
          <a:p>
            <a:r>
              <a:rPr lang="en-US" dirty="0"/>
              <a:t>A second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0939" y="1447800"/>
            <a:ext cx="1589159" cy="389209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rectangle.h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390" y="1837009"/>
            <a:ext cx="5123329" cy="230832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Rectangle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Rectangle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Rectangle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width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  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length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endParaRPr lang="en-US" sz="1600" b="1" dirty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7E43B9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/* </a:t>
            </a:r>
            <a:r>
              <a:rPr lang="en-US" sz="1600" b="1" dirty="0" err="1">
                <a:solidFill>
                  <a:srgbClr val="7E43B9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etc</a:t>
            </a:r>
            <a:r>
              <a:rPr lang="en-US" sz="1600" b="1" dirty="0">
                <a:solidFill>
                  <a:srgbClr val="7E43B9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*/</a:t>
            </a:r>
            <a:endParaRPr lang="en-US" sz="1600" dirty="0">
              <a:solidFill>
                <a:srgbClr val="7E43B9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799537" y="1458343"/>
            <a:ext cx="1843227" cy="3598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/>
              <a:t>rectangle.cpp</a:t>
            </a:r>
          </a:p>
        </p:txBody>
      </p:sp>
      <p:sp>
        <p:nvSpPr>
          <p:cNvPr id="4" name="Rectangle 3"/>
          <p:cNvSpPr/>
          <p:nvPr/>
        </p:nvSpPr>
        <p:spPr>
          <a:xfrm>
            <a:off x="5700156" y="1811382"/>
            <a:ext cx="6278904" cy="280076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rectangle.h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endParaRPr lang="en-US" sz="1600" dirty="0">
              <a:solidFill>
                <a:srgbClr val="008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7E43B9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/* C++11 style */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width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length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m_width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m_length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solidFill>
                  <a:srgbClr val="7E43B9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/* extra code could go here */</a:t>
            </a:r>
            <a:endParaRPr lang="en-US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903704" y="4965188"/>
            <a:ext cx="8617834" cy="1315418"/>
          </a:xfrm>
        </p:spPr>
        <p:txBody>
          <a:bodyPr/>
          <a:lstStyle/>
          <a:p>
            <a:r>
              <a:rPr lang="en-US" sz="2400" dirty="0"/>
              <a:t> Adding a second constructor is similar to overloading a function</a:t>
            </a:r>
            <a:r>
              <a:rPr lang="en-US" sz="1800" dirty="0"/>
              <a:t>.</a:t>
            </a:r>
          </a:p>
          <a:p>
            <a:r>
              <a:rPr lang="en-US" sz="2400" dirty="0"/>
              <a:t>Here the modern C++11 style is used to set the member values – this is called a </a:t>
            </a:r>
            <a:r>
              <a:rPr lang="en-US" sz="2400" i="1" dirty="0"/>
              <a:t>member initialization list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752626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Initialization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Syntax: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3600" y="2344190"/>
            <a:ext cx="5574145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MyClass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OtherClass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m_A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m_B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m_C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/* other code can go here */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516388" y="1963190"/>
            <a:ext cx="2064871" cy="55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kern="0" dirty="0"/>
              <a:t>Colon goes here</a:t>
            </a: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 bwMode="auto">
          <a:xfrm flipH="1">
            <a:off x="8296101" y="2238855"/>
            <a:ext cx="220287" cy="24824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7448" y="2514519"/>
            <a:ext cx="2475074" cy="124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kern="0" dirty="0"/>
              <a:t>Members assigned and separated with commas.  The order doesn’t matter.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85481" y="2784764"/>
            <a:ext cx="1912199" cy="28108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700061" y="4460512"/>
            <a:ext cx="2620084" cy="10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kern="0" dirty="0"/>
              <a:t>Additional code can be added in the code block.</a:t>
            </a: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 bwMode="auto">
          <a:xfrm flipV="1">
            <a:off x="4010103" y="3612510"/>
            <a:ext cx="769715" cy="84800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0056790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82" y="762000"/>
            <a:ext cx="10566400" cy="685800"/>
          </a:xfrm>
        </p:spPr>
        <p:txBody>
          <a:bodyPr/>
          <a:lstStyle/>
          <a:p>
            <a:r>
              <a:rPr lang="en-US" dirty="0"/>
              <a:t>And now use both constructors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5110" y="1742632"/>
            <a:ext cx="5181600" cy="3886200"/>
          </a:xfrm>
        </p:spPr>
        <p:txBody>
          <a:bodyPr/>
          <a:lstStyle/>
          <a:p>
            <a:r>
              <a:rPr lang="en-US" sz="2400" dirty="0"/>
              <a:t>Both constructors are now used.  The new constructor initializes the values when the object is created.</a:t>
            </a:r>
          </a:p>
          <a:p>
            <a:r>
              <a:rPr lang="en-US" sz="2400" dirty="0"/>
              <a:t>Constructors are used to:</a:t>
            </a:r>
          </a:p>
          <a:p>
            <a:pPr lvl="1"/>
            <a:r>
              <a:rPr lang="en-US" sz="2000" dirty="0"/>
              <a:t>Initialize members</a:t>
            </a:r>
          </a:p>
          <a:p>
            <a:pPr lvl="1"/>
            <a:r>
              <a:rPr lang="en-US" sz="2000" dirty="0"/>
              <a:t>Open files</a:t>
            </a:r>
          </a:p>
          <a:p>
            <a:pPr lvl="1"/>
            <a:r>
              <a:rPr lang="en-US" sz="2000" dirty="0"/>
              <a:t>Connect to databases</a:t>
            </a:r>
          </a:p>
          <a:p>
            <a:pPr lvl="1"/>
            <a:r>
              <a:rPr lang="en-US" sz="2000" dirty="0"/>
              <a:t>Etc.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955356" y="762000"/>
            <a:ext cx="4797373" cy="56323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#include &lt;</a:t>
            </a:r>
            <a:r>
              <a:rPr lang="en-US" sz="18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iostream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</a:p>
          <a:p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using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namespace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std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#include "</a:t>
            </a:r>
            <a:r>
              <a:rPr lang="en-US" sz="18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Rectangle.h</a:t>
            </a:r>
            <a:r>
              <a:rPr lang="en-US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“</a:t>
            </a:r>
          </a:p>
          <a:p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main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argc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char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** 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argv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Rectangle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rT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m_width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1.0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rT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m_length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2.0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rT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Area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endl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Rectangle rT_2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2.0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8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2.0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rT_2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Area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endl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526898" y="4903042"/>
            <a:ext cx="3446690" cy="297025"/>
          </a:xfrm>
          <a:prstGeom prst="rect">
            <a:avLst/>
          </a:prstGeom>
          <a:solidFill>
            <a:srgbClr val="FFFF00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26898" y="3252492"/>
            <a:ext cx="3446690" cy="297025"/>
          </a:xfrm>
          <a:prstGeom prst="rect">
            <a:avLst/>
          </a:prstGeom>
          <a:solidFill>
            <a:srgbClr val="FFFF00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467842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C++11 added the ability to define default values in headers in an intuitive way.</a:t>
            </a:r>
          </a:p>
          <a:p>
            <a:endParaRPr lang="en-US" sz="1800" dirty="0"/>
          </a:p>
          <a:p>
            <a:r>
              <a:rPr lang="en-US" sz="1800" dirty="0"/>
              <a:t>Pre-C++11 default values would have been coded into source files.</a:t>
            </a:r>
          </a:p>
          <a:p>
            <a:endParaRPr lang="en-US" sz="1800" dirty="0"/>
          </a:p>
          <a:p>
            <a:r>
              <a:rPr lang="en-US" sz="1800" dirty="0"/>
              <a:t>If members with default values get their value set in the constructor than the default value is ignored.</a:t>
            </a:r>
          </a:p>
          <a:p>
            <a:pPr lvl="1"/>
            <a:r>
              <a:rPr lang="en-US" sz="1600" dirty="0"/>
              <a:t>i.e. no “double setting” of the value.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699538" y="3383214"/>
            <a:ext cx="1338349" cy="565265"/>
          </a:xfrm>
          <a:prstGeom prst="rect">
            <a:avLst/>
          </a:prstGeom>
          <a:solidFill>
            <a:srgbClr val="FFFF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5396" y="984849"/>
            <a:ext cx="5813778" cy="45243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Rectangle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Rectangle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Rectangle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width,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length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;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Rectangle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Rectangle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orig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m_length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0.0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m_width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0.0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Area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ScaledArea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scale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5645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constructors and destructors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414" y="1828800"/>
            <a:ext cx="6569307" cy="3886200"/>
          </a:xfrm>
        </p:spPr>
        <p:txBody>
          <a:bodyPr/>
          <a:lstStyle/>
          <a:p>
            <a:r>
              <a:rPr lang="en-US" sz="2000" dirty="0"/>
              <a:t>The two methods created by Eclipse automatically are explicit versions of the </a:t>
            </a:r>
            <a:r>
              <a:rPr lang="en-US" sz="2000" b="1" dirty="0"/>
              <a:t>default</a:t>
            </a:r>
            <a:r>
              <a:rPr lang="en-US" sz="2000" dirty="0"/>
              <a:t> C++ constructors and destructors.</a:t>
            </a:r>
          </a:p>
          <a:p>
            <a:endParaRPr lang="en-US" sz="2000" dirty="0"/>
          </a:p>
          <a:p>
            <a:r>
              <a:rPr lang="en-US" sz="2000" dirty="0"/>
              <a:t>Every class has them – if you don’t define them then empty ones that do nothing will be created for you by the compiler.</a:t>
            </a:r>
          </a:p>
          <a:p>
            <a:pPr lvl="1"/>
            <a:r>
              <a:rPr lang="en-US" sz="1800" dirty="0"/>
              <a:t>If you really don’t want the default constructor you can delete it with the </a:t>
            </a:r>
            <a:r>
              <a:rPr lang="en-US" sz="1800" i="1" dirty="0"/>
              <a:t>delete</a:t>
            </a:r>
            <a:r>
              <a:rPr lang="en-US" sz="1800" dirty="0"/>
              <a:t> keyword.  </a:t>
            </a:r>
          </a:p>
          <a:p>
            <a:pPr lvl="1"/>
            <a:r>
              <a:rPr lang="en-US" sz="1800" dirty="0"/>
              <a:t>Also in the header file you can use the </a:t>
            </a:r>
            <a:r>
              <a:rPr lang="en-US" sz="1800" i="1" dirty="0"/>
              <a:t>default</a:t>
            </a:r>
            <a:r>
              <a:rPr lang="en-US" sz="1800" dirty="0"/>
              <a:t> keyword if you like to be clear that you are using the default.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42302" y="2007220"/>
            <a:ext cx="3921513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Foo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Foo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solidFill>
                  <a:srgbClr val="7E43B9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Another constructor</a:t>
            </a:r>
          </a:p>
          <a:p>
            <a:r>
              <a:rPr lang="en-US" sz="1600" dirty="0">
                <a:solidFill>
                  <a:srgbClr val="7E43B9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// </a:t>
            </a:r>
            <a:r>
              <a:rPr lang="en-US" sz="1600" b="1" dirty="0">
                <a:solidFill>
                  <a:srgbClr val="7E43B9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must</a:t>
            </a:r>
            <a:r>
              <a:rPr lang="en-US" sz="1600" dirty="0">
                <a:solidFill>
                  <a:srgbClr val="7E43B9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be defined!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</a:p>
          <a:p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Bar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Bar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4013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constructors and destructors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5239" y="2297150"/>
            <a:ext cx="8633522" cy="38862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000" dirty="0"/>
              <a:t>You must define your own constructor when you want to initialize an object with arguments.</a:t>
            </a:r>
          </a:p>
          <a:p>
            <a:endParaRPr lang="en-US" sz="2000" dirty="0"/>
          </a:p>
          <a:p>
            <a:r>
              <a:rPr lang="en-US" sz="2000" dirty="0"/>
              <a:t>A custom destructor is </a:t>
            </a:r>
            <a:r>
              <a:rPr lang="en-US" sz="2000" b="1" dirty="0"/>
              <a:t>always</a:t>
            </a:r>
            <a:r>
              <a:rPr lang="en-US" sz="2000" dirty="0"/>
              <a:t> needed when internal members in the class need special handling.</a:t>
            </a:r>
          </a:p>
          <a:p>
            <a:pPr lvl="1"/>
            <a:r>
              <a:rPr lang="en-US" sz="1600" dirty="0"/>
              <a:t>Examples: manually allocated memory, open files, hardware drivers, database or network connections, custom data structures, etc.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41014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;p15"/>
          <p:cNvSpPr txBox="1">
            <a:spLocks/>
          </p:cNvSpPr>
          <p:nvPr/>
        </p:nvSpPr>
        <p:spPr bwMode="auto">
          <a:xfrm>
            <a:off x="427203" y="500224"/>
            <a:ext cx="5357580" cy="412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000" b="1" u="sng" kern="0" dirty="0"/>
              <a:t>Existing SCC Account</a:t>
            </a:r>
          </a:p>
          <a:p>
            <a:pPr indent="-203200">
              <a:spcBef>
                <a:spcPts val="1600"/>
              </a:spcBef>
              <a:spcAft>
                <a:spcPts val="0"/>
              </a:spcAft>
              <a:buSzPts val="1400"/>
              <a:buFont typeface="Wingdings" pitchFamily="2" charset="2"/>
              <a:buAutoNum type="arabicPeriod"/>
            </a:pPr>
            <a:r>
              <a:rPr lang="en-US" sz="2000" kern="0" dirty="0"/>
              <a:t>Open a web browser</a:t>
            </a:r>
          </a:p>
          <a:p>
            <a:pPr indent="-20320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AutoNum type="arabicPeriod"/>
            </a:pPr>
            <a:r>
              <a:rPr lang="en-US" sz="2000" kern="0" dirty="0"/>
              <a:t>Navigate to </a:t>
            </a:r>
            <a:r>
              <a:rPr lang="en-US" sz="2000" u="sng" kern="0" dirty="0">
                <a:solidFill>
                  <a:schemeClr val="hlink"/>
                </a:solidFill>
                <a:hlinkClick r:id="rId2"/>
              </a:rPr>
              <a:t>http://scc-ondemand.bu.edu</a:t>
            </a:r>
            <a:endParaRPr lang="en-US" sz="2000" kern="0" dirty="0"/>
          </a:p>
          <a:p>
            <a:pPr indent="-20320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AutoNum type="arabicPeriod"/>
            </a:pPr>
            <a:r>
              <a:rPr lang="en-US" sz="2000" kern="0" dirty="0"/>
              <a:t>Log in with your BU Kerberos Credentials</a:t>
            </a:r>
          </a:p>
        </p:txBody>
      </p:sp>
      <p:sp>
        <p:nvSpPr>
          <p:cNvPr id="5" name="Google Shape;69;p15"/>
          <p:cNvSpPr txBox="1">
            <a:spLocks/>
          </p:cNvSpPr>
          <p:nvPr/>
        </p:nvSpPr>
        <p:spPr>
          <a:xfrm>
            <a:off x="6372382" y="500224"/>
            <a:ext cx="5819618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 kern="0" dirty="0"/>
              <a:t>Temporary Tutorial Account</a:t>
            </a:r>
          </a:p>
          <a:p>
            <a:pPr indent="-203200">
              <a:spcBef>
                <a:spcPts val="1600"/>
              </a:spcBef>
              <a:spcAft>
                <a:spcPts val="0"/>
              </a:spcAft>
              <a:buSzPts val="1400"/>
              <a:buFont typeface="Wingdings" pitchFamily="2" charset="2"/>
              <a:buAutoNum type="arabicPeriod"/>
            </a:pPr>
            <a:r>
              <a:rPr lang="en-US" sz="2000" kern="0" dirty="0"/>
              <a:t>Open a web browser</a:t>
            </a:r>
          </a:p>
          <a:p>
            <a:pPr indent="-20320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AutoNum type="arabicPeriod"/>
            </a:pPr>
            <a:r>
              <a:rPr lang="en-US" sz="2000" kern="0" dirty="0"/>
              <a:t>Navigate to </a:t>
            </a:r>
            <a:r>
              <a:rPr lang="en-US" sz="2000" u="sng" kern="0" dirty="0">
                <a:solidFill>
                  <a:schemeClr val="accent5"/>
                </a:solidFill>
                <a:hlinkClick r:id="rId3"/>
              </a:rPr>
              <a:t>http://scc-ondemand</a:t>
            </a:r>
            <a:r>
              <a:rPr lang="en-US" sz="2000" b="1" u="sng" kern="0" dirty="0">
                <a:solidFill>
                  <a:srgbClr val="990000"/>
                </a:solidFill>
                <a:hlinkClick r:id="rId3"/>
              </a:rPr>
              <a:t>-2fa</a:t>
            </a:r>
            <a:r>
              <a:rPr lang="en-US" sz="2000" u="sng" kern="0" dirty="0">
                <a:solidFill>
                  <a:schemeClr val="accent5"/>
                </a:solidFill>
                <a:hlinkClick r:id="rId3"/>
              </a:rPr>
              <a:t>.bu.edu</a:t>
            </a:r>
            <a:endParaRPr lang="en-US" sz="2000" kern="0" dirty="0"/>
          </a:p>
          <a:p>
            <a:pPr indent="-20320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AutoNum type="arabicPeriod"/>
            </a:pPr>
            <a:r>
              <a:rPr lang="en-US" sz="2000" kern="0" dirty="0"/>
              <a:t>Log in with Tutorial Account</a:t>
            </a:r>
          </a:p>
        </p:txBody>
      </p:sp>
      <p:pic>
        <p:nvPicPr>
          <p:cNvPr id="6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92" y="2446621"/>
            <a:ext cx="4923291" cy="395416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9066" y="2562124"/>
            <a:ext cx="4777568" cy="395416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1690793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482" y="1631576"/>
            <a:ext cx="5608918" cy="4083424"/>
          </a:xfrm>
        </p:spPr>
        <p:txBody>
          <a:bodyPr/>
          <a:lstStyle/>
          <a:p>
            <a:r>
              <a:rPr lang="en-US" sz="2000" dirty="0"/>
              <a:t>Destructors are called when an object is destroyed.</a:t>
            </a:r>
          </a:p>
          <a:p>
            <a:r>
              <a:rPr lang="en-US" sz="2000" dirty="0"/>
              <a:t>Destructors have no return type.</a:t>
            </a:r>
          </a:p>
          <a:p>
            <a:r>
              <a:rPr lang="en-US" sz="2000" dirty="0"/>
              <a:t>There is only </a:t>
            </a:r>
            <a:r>
              <a:rPr lang="en-US" sz="2000" b="1" dirty="0"/>
              <a:t>one</a:t>
            </a:r>
            <a:r>
              <a:rPr lang="en-US" sz="2000" dirty="0"/>
              <a:t> destructor allowed per class.</a:t>
            </a:r>
          </a:p>
          <a:p>
            <a:r>
              <a:rPr lang="en-US" sz="2000" dirty="0"/>
              <a:t>Objects are destroyed when they go out of </a:t>
            </a:r>
            <a:r>
              <a:rPr lang="en-US" sz="2000" i="1" dirty="0"/>
              <a:t>scope</a:t>
            </a:r>
            <a:r>
              <a:rPr lang="en-US" sz="2000" dirty="0"/>
              <a:t>.</a:t>
            </a:r>
          </a:p>
          <a:p>
            <a:r>
              <a:rPr lang="en-US" sz="2000" dirty="0"/>
              <a:t>Destructors are never called explicitly by the programmer. Calls to destructors are inserted automatically by the compiler.</a:t>
            </a:r>
          </a:p>
          <a:p>
            <a:r>
              <a:rPr lang="en-US" sz="2000" dirty="0"/>
              <a:t>The destructor will automatically call the destructor for every member in the object where the members are themselves objects.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8548" y="1853955"/>
            <a:ext cx="3541059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Rectangle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::~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Rectangle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22002" y="690611"/>
            <a:ext cx="5399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This class just has 2 floats as members which are automatically removed from memory by the compiler.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flipH="1">
            <a:off x="8175816" y="1275386"/>
            <a:ext cx="845862" cy="64306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130" y="3127057"/>
            <a:ext cx="2481223" cy="37309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32824" y="6040762"/>
            <a:ext cx="1422242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House object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672" y="4649933"/>
            <a:ext cx="2114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~House() destructor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655067" y="6209926"/>
            <a:ext cx="692171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104834" y="4826113"/>
            <a:ext cx="1558684" cy="4938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1590015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Custom Destructor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4926DA-D6BB-94E3-AEB4-3248B21F052A}"/>
              </a:ext>
            </a:extLst>
          </p:cNvPr>
          <p:cNvSpPr txBox="1"/>
          <p:nvPr/>
        </p:nvSpPr>
        <p:spPr>
          <a:xfrm>
            <a:off x="466164" y="1941992"/>
            <a:ext cx="5181600" cy="31085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Example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400" b="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public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Example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delete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Example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count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virtual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~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Example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A pointer to some memory 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that will be allocated manually.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float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en-US" sz="1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m_values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nullptr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A vector of strings.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vector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string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m_lines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};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B622A-6138-C32A-5331-52E2E5663BBC}"/>
              </a:ext>
            </a:extLst>
          </p:cNvPr>
          <p:cNvSpPr txBox="1"/>
          <p:nvPr/>
        </p:nvSpPr>
        <p:spPr>
          <a:xfrm>
            <a:off x="5889812" y="1929783"/>
            <a:ext cx="6096000" cy="44012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Example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::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Example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count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Allocate memory to store "count" 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floats.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values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new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float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];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And size the string vector to 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hold the same number of strings.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m_lines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reserve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Example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::~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Example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The destructor MUST free this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memory. Only do so if values is not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null. - deleting a null pointer will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crash your program.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values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delete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[]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values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n-US" sz="1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</a:t>
            </a:r>
            <a:r>
              <a:rPr lang="en-US" sz="1400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m_lines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gets its destructor called and</a:t>
            </a:r>
          </a:p>
          <a:p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it cleans up after itself.</a:t>
            </a:r>
          </a:p>
          <a:p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r>
              <a:rPr lang="en-US" sz="1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719471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0225-346A-BD45-1D73-99DD26E9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F5F4-C4D4-66CE-0DCA-D760C26D7A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 code:  Use malloc() and free()</a:t>
            </a:r>
          </a:p>
          <a:p>
            <a:endParaRPr lang="en-US" dirty="0"/>
          </a:p>
          <a:p>
            <a:r>
              <a:rPr lang="en-US" dirty="0"/>
              <a:t>C++: use </a:t>
            </a:r>
            <a:r>
              <a:rPr lang="en-US" b="1" dirty="0"/>
              <a:t>new</a:t>
            </a:r>
            <a:r>
              <a:rPr lang="en-US" dirty="0"/>
              <a:t> and </a:t>
            </a:r>
            <a:r>
              <a:rPr lang="en-US" b="1" dirty="0"/>
              <a:t>delete</a:t>
            </a:r>
            <a:endParaRPr lang="en-US" dirty="0"/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delete[]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must be used for array allocations.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EAA5D-CBA8-D7D9-06DA-F38FAC3D7743}"/>
              </a:ext>
            </a:extLst>
          </p:cNvPr>
          <p:cNvSpPr txBox="1"/>
          <p:nvPr/>
        </p:nvSpPr>
        <p:spPr>
          <a:xfrm>
            <a:off x="6311152" y="1356880"/>
            <a:ext cx="5579036" cy="3785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Dynamically allocate a double value.</a:t>
            </a:r>
          </a:p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dbl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new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double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Dynamically allocate a vector.</a:t>
            </a:r>
          </a:p>
          <a:p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vector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600" b="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dyn_vec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new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vector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600" b="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&gt;()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And an array of strings</a:t>
            </a:r>
          </a:p>
          <a:p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string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str_arr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new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string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6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dbl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2.0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Pointer access to a method use -&gt;</a:t>
            </a:r>
          </a:p>
          <a:p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dyn_vec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-&gt;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push_back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str_arr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6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blarf</a:t>
            </a:r>
            <a:r>
              <a:rPr lang="en-US" sz="16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Always delete your allocations!</a:t>
            </a: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delete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dbl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delete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dyn_vec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delete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[]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str_arr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197872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Copy, Assignment, and Move Constructors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2494" y="1586753"/>
            <a:ext cx="10566400" cy="3886200"/>
          </a:xfrm>
        </p:spPr>
        <p:txBody>
          <a:bodyPr/>
          <a:lstStyle/>
          <a:p>
            <a:r>
              <a:rPr lang="en-US" sz="2000" dirty="0"/>
              <a:t>The compiler will automatically create constructors to deal with copying, assignment, and moving.  NetBeans filled in an empty default copy constructor for us.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/>
              <a:t>How do you know if you need to write one?</a:t>
            </a:r>
          </a:p>
          <a:p>
            <a:pPr lvl="1"/>
            <a:r>
              <a:rPr lang="en-US" sz="1600" dirty="0"/>
              <a:t>When the code won’t compile and the error message says you need one!</a:t>
            </a:r>
          </a:p>
          <a:p>
            <a:pPr lvl="1"/>
            <a:r>
              <a:rPr lang="en-US" sz="1600" dirty="0"/>
              <a:t>OR unexpected things happen when running.</a:t>
            </a:r>
          </a:p>
          <a:p>
            <a:endParaRPr lang="en-US" sz="2000" dirty="0"/>
          </a:p>
          <a:p>
            <a:r>
              <a:rPr lang="en-US" sz="2000" dirty="0"/>
              <a:t>You may require custom code when... </a:t>
            </a:r>
          </a:p>
          <a:p>
            <a:pPr lvl="1"/>
            <a:r>
              <a:rPr lang="en-US" sz="1600" dirty="0"/>
              <a:t>dealing with open files inside an object</a:t>
            </a:r>
          </a:p>
          <a:p>
            <a:pPr lvl="1"/>
            <a:r>
              <a:rPr lang="en-US" sz="1600" dirty="0"/>
              <a:t>The class manually allocated memory</a:t>
            </a:r>
          </a:p>
          <a:p>
            <a:pPr lvl="1"/>
            <a:r>
              <a:rPr lang="en-US" sz="1600" dirty="0"/>
              <a:t>Hardware resources (a serial port) opened inside an object</a:t>
            </a:r>
          </a:p>
          <a:p>
            <a:pPr lvl="1"/>
            <a:r>
              <a:rPr lang="en-US" sz="1600" dirty="0"/>
              <a:t>Etc.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24470" y="4506798"/>
            <a:ext cx="4957482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Rectangle rT_1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1.0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2.0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Now use the copy constructor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Rectangle rT_2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rT_1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Do an assignment, with the </a:t>
            </a:r>
          </a:p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default assignment operator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rT_2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rT_1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921342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 and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 can also be created via templates in C++</a:t>
            </a:r>
          </a:p>
          <a:p>
            <a:endParaRPr lang="en-US" dirty="0"/>
          </a:p>
          <a:p>
            <a:r>
              <a:rPr lang="en-US" dirty="0"/>
              <a:t>Templates can be used for type definitions with:</a:t>
            </a:r>
          </a:p>
          <a:p>
            <a:pPr lvl="1"/>
            <a:r>
              <a:rPr lang="en-US" dirty="0"/>
              <a:t>Entire class definitions</a:t>
            </a:r>
          </a:p>
          <a:p>
            <a:pPr lvl="1"/>
            <a:r>
              <a:rPr lang="en-US" dirty="0"/>
              <a:t>Members of the class</a:t>
            </a:r>
          </a:p>
          <a:p>
            <a:pPr lvl="1"/>
            <a:r>
              <a:rPr lang="en-US" dirty="0"/>
              <a:t>Methods of the class</a:t>
            </a:r>
          </a:p>
          <a:p>
            <a:pPr lvl="1"/>
            <a:endParaRPr lang="en-US" dirty="0"/>
          </a:p>
          <a:p>
            <a:r>
              <a:rPr lang="en-US" dirty="0"/>
              <a:t>Templates can be used with class inheritance as well.</a:t>
            </a:r>
          </a:p>
          <a:p>
            <a:endParaRPr lang="en-US" dirty="0"/>
          </a:p>
          <a:p>
            <a:r>
              <a:rPr lang="en-US" dirty="0"/>
              <a:t>This topic is way beyond the scope of this tutorial!</a:t>
            </a:r>
          </a:p>
        </p:txBody>
      </p:sp>
    </p:spTree>
    <p:extLst>
      <p:ext uri="{BB962C8B-B14F-4D97-AF65-F5344CB8AC3E}">
        <p14:creationId xmlns:p14="http://schemas.microsoft.com/office/powerpoint/2010/main" val="232022944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Outline: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Classes</a:t>
            </a:r>
          </a:p>
          <a:p>
            <a:r>
              <a:rPr lang="en-US" dirty="0"/>
              <a:t>Class inheritance</a:t>
            </a:r>
          </a:p>
          <a:p>
            <a:r>
              <a:rPr lang="en-US" dirty="0"/>
              <a:t>Public, private, and protected access</a:t>
            </a:r>
          </a:p>
          <a:p>
            <a:r>
              <a:rPr lang="en-US" dirty="0"/>
              <a:t>Virtual functions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812800" y="2297430"/>
            <a:ext cx="3714044" cy="48542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77501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60450"/>
            <a:ext cx="5181600" cy="3886200"/>
          </a:xfrm>
        </p:spPr>
        <p:txBody>
          <a:bodyPr/>
          <a:lstStyle/>
          <a:p>
            <a:r>
              <a:rPr lang="en-US" sz="2400" dirty="0"/>
              <a:t>Inheritance is the ability to form a hierarchy of classes where they share common members and methods.</a:t>
            </a:r>
          </a:p>
          <a:p>
            <a:pPr lvl="1"/>
            <a:r>
              <a:rPr lang="en-US" sz="1800" dirty="0"/>
              <a:t>Helps with: code re-use, consistent programming, program organization</a:t>
            </a:r>
          </a:p>
          <a:p>
            <a:pPr lvl="1"/>
            <a:endParaRPr lang="en-US" sz="1800" dirty="0"/>
          </a:p>
          <a:p>
            <a:r>
              <a:rPr lang="en-US" sz="2400" dirty="0"/>
              <a:t>This is a powerful concept!</a:t>
            </a:r>
          </a:p>
          <a:p>
            <a:endParaRPr lang="en-US" sz="24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579007" y="2063389"/>
          <a:ext cx="5286917" cy="365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17806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12800" y="762000"/>
            <a:ext cx="10566400" cy="685800"/>
          </a:xfrm>
        </p:spPr>
        <p:txBody>
          <a:bodyPr/>
          <a:lstStyle/>
          <a:p>
            <a:r>
              <a:rPr lang="en-US"/>
              <a:t>Inheritance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60450"/>
            <a:ext cx="5181600" cy="3886200"/>
          </a:xfrm>
        </p:spPr>
        <p:txBody>
          <a:bodyPr/>
          <a:lstStyle/>
          <a:p>
            <a:r>
              <a:rPr lang="en-US" sz="2000" dirty="0"/>
              <a:t>The class being derived </a:t>
            </a:r>
            <a:r>
              <a:rPr lang="en-US" sz="2000" i="1" dirty="0"/>
              <a:t>from</a:t>
            </a:r>
            <a:r>
              <a:rPr lang="en-US" sz="2000" dirty="0"/>
              <a:t> is referred to as the </a:t>
            </a:r>
            <a:r>
              <a:rPr lang="en-US" sz="2000" b="1" dirty="0"/>
              <a:t>base</a:t>
            </a:r>
            <a:r>
              <a:rPr lang="en-US" sz="2000" dirty="0"/>
              <a:t>, </a:t>
            </a:r>
            <a:r>
              <a:rPr lang="en-US" sz="2000" b="1" dirty="0"/>
              <a:t>parent</a:t>
            </a:r>
            <a:r>
              <a:rPr lang="en-US" sz="2000" dirty="0"/>
              <a:t>, or </a:t>
            </a:r>
            <a:r>
              <a:rPr lang="en-US" sz="2000" b="1" dirty="0"/>
              <a:t>super</a:t>
            </a:r>
            <a:r>
              <a:rPr lang="en-US" sz="2000" dirty="0"/>
              <a:t> class.</a:t>
            </a:r>
          </a:p>
          <a:p>
            <a:endParaRPr lang="en-US" sz="2000" dirty="0"/>
          </a:p>
          <a:p>
            <a:r>
              <a:rPr lang="en-US" sz="2000" dirty="0"/>
              <a:t>The class being derived is the </a:t>
            </a:r>
            <a:r>
              <a:rPr lang="en-US" sz="2000" b="1" dirty="0"/>
              <a:t>derived</a:t>
            </a:r>
            <a:r>
              <a:rPr lang="en-US" sz="2000" dirty="0"/>
              <a:t>, </a:t>
            </a:r>
            <a:r>
              <a:rPr lang="en-US" sz="2000" b="1" dirty="0"/>
              <a:t>child</a:t>
            </a:r>
            <a:r>
              <a:rPr lang="en-US" sz="2000" dirty="0"/>
              <a:t>, or </a:t>
            </a:r>
            <a:r>
              <a:rPr lang="en-US" sz="2000" b="1" dirty="0"/>
              <a:t>sub</a:t>
            </a:r>
            <a:r>
              <a:rPr lang="en-US" sz="2000" dirty="0"/>
              <a:t> class.</a:t>
            </a:r>
          </a:p>
          <a:p>
            <a:endParaRPr lang="en-US" sz="2000" dirty="0"/>
          </a:p>
          <a:p>
            <a:r>
              <a:rPr lang="en-US" sz="2000" dirty="0"/>
              <a:t>For consistency, we’ll use superclass and subclass in this tutorial. A base class is the one at the top of the hierarchy.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6579007" y="2063389"/>
          <a:ext cx="5286917" cy="365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92260" y="1056510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Superclass</a:t>
            </a: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 bwMode="auto">
          <a:xfrm>
            <a:off x="7390024" y="1225787"/>
            <a:ext cx="785788" cy="7969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stCxn id="19" idx="3"/>
          </p:cNvCxnSpPr>
          <p:nvPr/>
        </p:nvCxnSpPr>
        <p:spPr bwMode="auto">
          <a:xfrm>
            <a:off x="7390024" y="1225787"/>
            <a:ext cx="160300" cy="21749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0847222" y="2636100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Subclass 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11125967" y="2974654"/>
            <a:ext cx="286474" cy="8078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1412441" y="2974654"/>
            <a:ext cx="0" cy="17557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744572" y="1121896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Base Class</a:t>
            </a: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 flipH="1">
            <a:off x="9896353" y="1460450"/>
            <a:ext cx="458322" cy="5622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2567810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3BD7-1CDB-0F66-73D3-83EE26F1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inherit?</a:t>
            </a:r>
          </a:p>
        </p:txBody>
      </p:sp>
      <p:pic>
        <p:nvPicPr>
          <p:cNvPr id="1026" name="Picture 2" descr="Lightbox">
            <a:extLst>
              <a:ext uri="{FF2B5EF4-FFF2-40B4-BE49-F238E27FC236}">
                <a16:creationId xmlns:a16="http://schemas.microsoft.com/office/drawing/2014/main" id="{7F24196B-B239-E409-D24E-5073A264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8" y="2198104"/>
            <a:ext cx="5508219" cy="16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ghtbox">
            <a:extLst>
              <a:ext uri="{FF2B5EF4-FFF2-40B4-BE49-F238E27FC236}">
                <a16:creationId xmlns:a16="http://schemas.microsoft.com/office/drawing/2014/main" id="{5354EC18-DAA2-3BDD-11EC-056BED66B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27" y="2198104"/>
            <a:ext cx="4802371" cy="20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4702273-27E1-B003-4E9E-994A17E41421}"/>
              </a:ext>
            </a:extLst>
          </p:cNvPr>
          <p:cNvSpPr/>
          <p:nvPr/>
        </p:nvSpPr>
        <p:spPr bwMode="auto">
          <a:xfrm>
            <a:off x="6294474" y="2796363"/>
            <a:ext cx="1190847" cy="5103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82337-9947-142E-7878-2F6B26068DD8}"/>
              </a:ext>
            </a:extLst>
          </p:cNvPr>
          <p:cNvSpPr txBox="1"/>
          <p:nvPr/>
        </p:nvSpPr>
        <p:spPr>
          <a:xfrm>
            <a:off x="4437321" y="621510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https://www.geeksforgeeks.org/inheritance-in-c/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B803A-8539-3BAB-2499-58D8AD3E2C33}"/>
              </a:ext>
            </a:extLst>
          </p:cNvPr>
          <p:cNvSpPr txBox="1"/>
          <p:nvPr/>
        </p:nvSpPr>
        <p:spPr>
          <a:xfrm>
            <a:off x="812801" y="4518212"/>
            <a:ext cx="489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OO programming helps you to model the problem you’re solving in your program.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Inheritance allows for class hierarchies to be built to organize your program – and share code.</a:t>
            </a:r>
          </a:p>
        </p:txBody>
      </p:sp>
    </p:spTree>
    <p:extLst>
      <p:ext uri="{BB962C8B-B14F-4D97-AF65-F5344CB8AC3E}">
        <p14:creationId xmlns:p14="http://schemas.microsoft.com/office/powerpoint/2010/main" val="140602801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in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241395"/>
            <a:ext cx="5181600" cy="3886200"/>
          </a:xfrm>
        </p:spPr>
        <p:txBody>
          <a:bodyPr/>
          <a:lstStyle/>
          <a:p>
            <a:r>
              <a:rPr lang="en-US" sz="2000" dirty="0"/>
              <a:t>Streams in C++ are series of characters – the C+ I/O system is based on this concept.</a:t>
            </a:r>
          </a:p>
          <a:p>
            <a:endParaRPr lang="en-US" sz="2000" b="1" dirty="0"/>
          </a:p>
          <a:p>
            <a:r>
              <a:rPr lang="en-US" sz="2000" b="1" dirty="0" err="1"/>
              <a:t>cout</a:t>
            </a:r>
            <a:r>
              <a:rPr lang="en-US" sz="2000" dirty="0"/>
              <a:t> is an object of the class </a:t>
            </a:r>
            <a:r>
              <a:rPr lang="en-US" sz="2000" i="1" dirty="0" err="1"/>
              <a:t>ostream</a:t>
            </a:r>
            <a:r>
              <a:rPr lang="en-US" sz="2000" dirty="0"/>
              <a:t>. It is a write-only series of characters that prints to the terminal.</a:t>
            </a:r>
          </a:p>
          <a:p>
            <a:endParaRPr lang="en-US" sz="2000" dirty="0"/>
          </a:p>
          <a:p>
            <a:r>
              <a:rPr lang="en-US" sz="2000" dirty="0"/>
              <a:t>There are two subclasses of </a:t>
            </a:r>
            <a:r>
              <a:rPr lang="en-US" sz="2000" dirty="0" err="1"/>
              <a:t>ostream</a:t>
            </a:r>
            <a:r>
              <a:rPr lang="en-US" sz="2000" dirty="0"/>
              <a:t>: </a:t>
            </a:r>
          </a:p>
          <a:p>
            <a:pPr lvl="1"/>
            <a:r>
              <a:rPr lang="en-US" sz="1600" i="1" dirty="0" err="1"/>
              <a:t>ofstream</a:t>
            </a:r>
            <a:r>
              <a:rPr lang="en-US" sz="1600" i="1" dirty="0"/>
              <a:t> </a:t>
            </a:r>
            <a:r>
              <a:rPr lang="en-US" sz="1600" dirty="0"/>
              <a:t>– write characters to a file</a:t>
            </a:r>
          </a:p>
          <a:p>
            <a:pPr lvl="1"/>
            <a:r>
              <a:rPr lang="en-US" sz="1600" i="1" dirty="0" err="1"/>
              <a:t>ostringstream</a:t>
            </a:r>
            <a:r>
              <a:rPr lang="en-US" sz="1600" dirty="0"/>
              <a:t> – write characters to a string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1395"/>
            <a:ext cx="5181600" cy="3886200"/>
          </a:xfrm>
        </p:spPr>
        <p:txBody>
          <a:bodyPr/>
          <a:lstStyle/>
          <a:p>
            <a:r>
              <a:rPr lang="en-US" sz="2000" dirty="0"/>
              <a:t>Writing to the terminal is straightforward:</a:t>
            </a:r>
          </a:p>
          <a:p>
            <a:pPr marL="0" indent="0" algn="ctr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some_variable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  <a:p>
            <a:r>
              <a:rPr lang="en-US" sz="2000" dirty="0"/>
              <a:t>How might an object of class </a:t>
            </a:r>
            <a:r>
              <a:rPr lang="en-US" sz="2000" i="1" dirty="0" err="1"/>
              <a:t>ofstream</a:t>
            </a:r>
            <a:r>
              <a:rPr lang="en-US" sz="2000" dirty="0"/>
              <a:t> or </a:t>
            </a:r>
            <a:r>
              <a:rPr lang="en-US" sz="2000" i="1" dirty="0"/>
              <a:t> </a:t>
            </a:r>
            <a:r>
              <a:rPr lang="en-US" sz="2000" i="1" dirty="0" err="1"/>
              <a:t>ostringstream</a:t>
            </a:r>
            <a:r>
              <a:rPr lang="en-US" sz="2000" dirty="0"/>
              <a:t> be used if we want to write characters to a file or to a string?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8515"/>
          <a:stretch/>
        </p:blipFill>
        <p:spPr>
          <a:xfrm>
            <a:off x="5745826" y="762000"/>
            <a:ext cx="6286500" cy="6677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0224193" y="762000"/>
            <a:ext cx="1799359" cy="910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0849" t="40446"/>
          <a:stretch/>
        </p:blipFill>
        <p:spPr>
          <a:xfrm>
            <a:off x="10224193" y="791875"/>
            <a:ext cx="1832610" cy="95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162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5601903" y="991402"/>
            <a:ext cx="9625" cy="6641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716379" y="652567"/>
            <a:ext cx="3239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Click on Interactive Apps/Desktop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43" y="1655545"/>
            <a:ext cx="9356139" cy="49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8406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in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413000"/>
            <a:ext cx="10807700" cy="3289300"/>
          </a:xfrm>
        </p:spPr>
        <p:txBody>
          <a:bodyPr/>
          <a:lstStyle/>
          <a:p>
            <a:r>
              <a:rPr lang="en-US" sz="2400" dirty="0"/>
              <a:t>For </a:t>
            </a:r>
            <a:r>
              <a:rPr lang="en-US" sz="2400" i="1" dirty="0" err="1"/>
              <a:t>ofstream</a:t>
            </a:r>
            <a:r>
              <a:rPr lang="en-US" sz="2400" dirty="0"/>
              <a:t> and </a:t>
            </a:r>
            <a:r>
              <a:rPr lang="en-US" sz="2400" i="1" dirty="0" err="1"/>
              <a:t>ofstringstream</a:t>
            </a:r>
            <a:r>
              <a:rPr lang="en-US" sz="2400" i="1" dirty="0"/>
              <a:t> </a:t>
            </a:r>
            <a:r>
              <a:rPr lang="en-US" sz="2400" dirty="0"/>
              <a:t>the &lt;&lt; operator is inherited from </a:t>
            </a:r>
            <a:r>
              <a:rPr lang="en-US" sz="2400" i="1" dirty="0" err="1"/>
              <a:t>ostream</a:t>
            </a:r>
            <a:r>
              <a:rPr lang="en-US" sz="2400" i="1" dirty="0"/>
              <a:t> </a:t>
            </a:r>
            <a:r>
              <a:rPr lang="en-US" sz="2400" dirty="0"/>
              <a:t>and behaves the same way for each from the programmer’s point of view.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i="1" dirty="0" err="1"/>
              <a:t>ofstream</a:t>
            </a:r>
            <a:r>
              <a:rPr lang="en-US" sz="2400" i="1" dirty="0"/>
              <a:t> class </a:t>
            </a:r>
            <a:r>
              <a:rPr lang="en-US" sz="2400" dirty="0"/>
              <a:t>adds a constructor to open a file and a close() method.</a:t>
            </a:r>
          </a:p>
          <a:p>
            <a:r>
              <a:rPr lang="en-US" sz="2400" i="1" dirty="0" err="1"/>
              <a:t>ofstringstream</a:t>
            </a:r>
            <a:r>
              <a:rPr lang="en-US" sz="2400" dirty="0"/>
              <a:t> adds a method to retrieve the underlying string, </a:t>
            </a:r>
            <a:r>
              <a:rPr lang="en-US" sz="2400" dirty="0" err="1"/>
              <a:t>str</a:t>
            </a:r>
            <a:r>
              <a:rPr lang="en-US" sz="2400" dirty="0"/>
              <a:t>()</a:t>
            </a:r>
          </a:p>
          <a:p>
            <a:endParaRPr lang="en-US" sz="2400" dirty="0"/>
          </a:p>
          <a:p>
            <a:r>
              <a:rPr lang="en-US" sz="2400" dirty="0"/>
              <a:t>If you wanted a class to write to something else, like a USB port…	</a:t>
            </a:r>
          </a:p>
          <a:p>
            <a:pPr lvl="1"/>
            <a:r>
              <a:rPr lang="en-US" sz="1800" dirty="0"/>
              <a:t>Maybe look into inheriting from </a:t>
            </a:r>
            <a:r>
              <a:rPr lang="en-US" sz="1800" dirty="0" err="1"/>
              <a:t>ostream</a:t>
            </a:r>
            <a:r>
              <a:rPr lang="en-US" sz="1800" dirty="0"/>
              <a:t>!</a:t>
            </a:r>
          </a:p>
          <a:p>
            <a:pPr lvl="2"/>
            <a:r>
              <a:rPr lang="en-US" sz="1600" dirty="0"/>
              <a:t>Or </a:t>
            </a:r>
            <a:r>
              <a:rPr lang="en-US" sz="1600" i="1" dirty="0"/>
              <a:t>its</a:t>
            </a:r>
            <a:r>
              <a:rPr lang="en-US" sz="1600" dirty="0"/>
              <a:t> underlying class, </a:t>
            </a:r>
            <a:r>
              <a:rPr lang="en-US" sz="1600" i="1" dirty="0" err="1"/>
              <a:t>basic_ostream</a:t>
            </a:r>
            <a:r>
              <a:rPr lang="en-US" sz="1600" dirty="0"/>
              <a:t> which handles types other than characters…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8515"/>
          <a:stretch/>
        </p:blipFill>
        <p:spPr>
          <a:xfrm>
            <a:off x="5745826" y="762000"/>
            <a:ext cx="6286500" cy="6677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0224193" y="762000"/>
            <a:ext cx="1799359" cy="910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0849" t="40446"/>
          <a:stretch/>
        </p:blipFill>
        <p:spPr>
          <a:xfrm>
            <a:off x="10224193" y="791875"/>
            <a:ext cx="1832610" cy="95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4782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2800" y="762000"/>
            <a:ext cx="10566400" cy="685800"/>
          </a:xfrm>
        </p:spPr>
        <p:txBody>
          <a:bodyPr/>
          <a:lstStyle/>
          <a:p>
            <a:r>
              <a:rPr lang="en-US" dirty="0"/>
              <a:t>Inheritance in Action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8515"/>
          <a:stretch/>
        </p:blipFill>
        <p:spPr>
          <a:xfrm>
            <a:off x="5745826" y="762000"/>
            <a:ext cx="6286500" cy="6677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0224193" y="762000"/>
            <a:ext cx="1799359" cy="910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0849" t="40446"/>
          <a:stretch/>
        </p:blipFill>
        <p:spPr>
          <a:xfrm>
            <a:off x="10224193" y="791875"/>
            <a:ext cx="1832610" cy="9586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6650" y="1750522"/>
            <a:ext cx="7378700" cy="47705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endParaRPr lang="en-US" sz="1600" dirty="0">
              <a:solidFill>
                <a:srgbClr val="8000FF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ofstream</a:t>
            </a:r>
            <a:endParaRPr lang="en-US" sz="1600" dirty="0">
              <a:solidFill>
                <a:srgbClr val="8000FF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sstream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ostringstream</a:t>
            </a:r>
            <a:endParaRPr lang="en-US" sz="1600" dirty="0">
              <a:solidFill>
                <a:srgbClr val="8000FF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some_func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to the terminal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The constructor opens a file for writing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ofstream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my_file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"filename.txt"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Write to the file.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my_file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close the file.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my_file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ostringstream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Write to the </a:t>
            </a:r>
            <a:r>
              <a:rPr lang="en-US" sz="16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stringstream</a:t>
            </a:r>
            <a:endParaRPr lang="en-US" sz="1600" dirty="0">
              <a:solidFill>
                <a:srgbClr val="8000FF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Get the string from </a:t>
            </a:r>
            <a:r>
              <a:rPr lang="en-US" sz="16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stringstream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oss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56672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Outline: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Classes</a:t>
            </a:r>
          </a:p>
          <a:p>
            <a:r>
              <a:rPr lang="en-US" dirty="0"/>
              <a:t>Class inheritance</a:t>
            </a:r>
          </a:p>
          <a:p>
            <a:r>
              <a:rPr lang="en-US" dirty="0"/>
              <a:t>Public, private, and protected access</a:t>
            </a:r>
          </a:p>
          <a:p>
            <a:r>
              <a:rPr lang="en-US" dirty="0"/>
              <a:t>Virtual functions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812800" y="2697480"/>
            <a:ext cx="5530850" cy="48542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77408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Public, protected, private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388" y="2568387"/>
            <a:ext cx="5181600" cy="1909482"/>
          </a:xfrm>
        </p:spPr>
        <p:txBody>
          <a:bodyPr/>
          <a:lstStyle/>
          <a:p>
            <a:r>
              <a:rPr lang="en-US" sz="2400" dirty="0"/>
              <a:t>We can have public, private, and protected modifiers in the class definition.</a:t>
            </a:r>
          </a:p>
          <a:p>
            <a:endParaRPr lang="en-US" sz="2400" dirty="0"/>
          </a:p>
          <a:p>
            <a:r>
              <a:rPr lang="en-US" sz="2400" dirty="0"/>
              <a:t>These are used to control access to parts of the class with  inheritance and when using the class.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94400" y="1888191"/>
            <a:ext cx="5934364" cy="40318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Rectangle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Rectangle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Rectangle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width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length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Rectangle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m_width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m_length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protected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private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9184" y="383028"/>
            <a:ext cx="5509580" cy="8566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dirty="0"/>
              <a:t>“There are only two things wrong with C++: The initial concept and the implementation.” </a:t>
            </a:r>
          </a:p>
          <a:p>
            <a:pPr>
              <a:spcAft>
                <a:spcPts val="200"/>
              </a:spcAft>
            </a:pPr>
            <a:r>
              <a:rPr lang="en-US" sz="1600" dirty="0"/>
              <a:t>– Bertrand Meyer </a:t>
            </a:r>
            <a:r>
              <a:rPr lang="en-US" sz="1100" dirty="0"/>
              <a:t>(inventor of the Eiffel OOP language)</a:t>
            </a:r>
          </a:p>
        </p:txBody>
      </p:sp>
    </p:spTree>
    <p:extLst>
      <p:ext uri="{BB962C8B-B14F-4D97-AF65-F5344CB8AC3E}">
        <p14:creationId xmlns:p14="http://schemas.microsoft.com/office/powerpoint/2010/main" val="233307222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762000"/>
            <a:ext cx="10566400" cy="685800"/>
          </a:xfrm>
        </p:spPr>
        <p:txBody>
          <a:bodyPr/>
          <a:lstStyle/>
          <a:p>
            <a:r>
              <a:rPr lang="en-US" dirty="0"/>
              <a:t>C++ Access Control and Inheritance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17622"/>
              </p:ext>
            </p:extLst>
          </p:nvPr>
        </p:nvGraphicFramePr>
        <p:xfrm>
          <a:off x="2377580" y="1751891"/>
          <a:ext cx="6574264" cy="12825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43566">
                  <a:extLst>
                    <a:ext uri="{9D8B030D-6E8A-4147-A177-3AD203B41FA5}">
                      <a16:colId xmlns:a16="http://schemas.microsoft.com/office/drawing/2014/main" val="492311734"/>
                    </a:ext>
                  </a:extLst>
                </a:gridCol>
                <a:gridCol w="1643566">
                  <a:extLst>
                    <a:ext uri="{9D8B030D-6E8A-4147-A177-3AD203B41FA5}">
                      <a16:colId xmlns:a16="http://schemas.microsoft.com/office/drawing/2014/main" val="3744745353"/>
                    </a:ext>
                  </a:extLst>
                </a:gridCol>
                <a:gridCol w="1643566">
                  <a:extLst>
                    <a:ext uri="{9D8B030D-6E8A-4147-A177-3AD203B41FA5}">
                      <a16:colId xmlns:a16="http://schemas.microsoft.com/office/drawing/2014/main" val="4175609573"/>
                    </a:ext>
                  </a:extLst>
                </a:gridCol>
                <a:gridCol w="1643566">
                  <a:extLst>
                    <a:ext uri="{9D8B030D-6E8A-4147-A177-3AD203B41FA5}">
                      <a16:colId xmlns:a16="http://schemas.microsoft.com/office/drawing/2014/main" val="1295786663"/>
                    </a:ext>
                  </a:extLst>
                </a:gridCol>
              </a:tblGrid>
              <a:tr h="320629">
                <a:tc>
                  <a:txBody>
                    <a:bodyPr/>
                    <a:lstStyle/>
                    <a:p>
                      <a:r>
                        <a:rPr lang="en-US" sz="1400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protected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212884"/>
                  </a:ext>
                </a:extLst>
              </a:tr>
              <a:tr h="320629">
                <a:tc>
                  <a:txBody>
                    <a:bodyPr/>
                    <a:lstStyle/>
                    <a:p>
                      <a:r>
                        <a:rPr lang="en-US" sz="1400" dirty="0"/>
                        <a:t>Same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294177"/>
                  </a:ext>
                </a:extLst>
              </a:tr>
              <a:tr h="320629">
                <a:tc>
                  <a:txBody>
                    <a:bodyPr/>
                    <a:lstStyle/>
                    <a:p>
                      <a:r>
                        <a:rPr lang="en-US" sz="1400" dirty="0"/>
                        <a:t>Subclass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06084"/>
                  </a:ext>
                </a:extLst>
              </a:tr>
              <a:tr h="320629">
                <a:tc>
                  <a:txBody>
                    <a:bodyPr/>
                    <a:lstStyle/>
                    <a:p>
                      <a:r>
                        <a:rPr lang="en-US" sz="1400" dirty="0"/>
                        <a:t>Outside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69934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6771" y="5380435"/>
            <a:ext cx="5636029" cy="107721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myobj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Myobj.i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10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public - ok</a:t>
            </a: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Myobj.j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3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protected - Compiler error</a:t>
            </a: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Myobj.k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private - Compiler error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9573" y="3564553"/>
            <a:ext cx="1941004" cy="206210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Super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j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k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9718" y="3712200"/>
            <a:ext cx="3792391" cy="107721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Sub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Super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in methods, could access</a:t>
            </a:r>
          </a:p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and j from Parent only.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2805" y="44418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5587" y="3370866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Inheritance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15160" y="5069784"/>
            <a:ext cx="1128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Outside code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630577" y="3846352"/>
            <a:ext cx="1435010" cy="12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831959" y="4677422"/>
            <a:ext cx="80150" cy="7001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049B99-0B9C-BC3B-8A0A-3B0EE83CB5D2}"/>
              </a:ext>
            </a:extLst>
          </p:cNvPr>
          <p:cNvSpPr txBox="1"/>
          <p:nvPr/>
        </p:nvSpPr>
        <p:spPr>
          <a:xfrm>
            <a:off x="125505" y="2453915"/>
            <a:ext cx="187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i.e. using the class in your program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3D403B-0869-FA5E-1B89-C6E83CE5873E}"/>
              </a:ext>
            </a:extLst>
          </p:cNvPr>
          <p:cNvCxnSpPr>
            <a:stCxn id="3" idx="3"/>
          </p:cNvCxnSpPr>
          <p:nvPr/>
        </p:nvCxnSpPr>
        <p:spPr bwMode="auto">
          <a:xfrm>
            <a:off x="1999129" y="2746303"/>
            <a:ext cx="378451" cy="1224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40044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774" y="3456878"/>
            <a:ext cx="5181600" cy="1711518"/>
          </a:xfrm>
        </p:spPr>
        <p:txBody>
          <a:bodyPr/>
          <a:lstStyle/>
          <a:p>
            <a:r>
              <a:rPr lang="en-US" sz="2000" dirty="0"/>
              <a:t>With inheritance subclasses have access to private and protected members and methods all the way back to the base class.</a:t>
            </a:r>
          </a:p>
          <a:p>
            <a:r>
              <a:rPr lang="en-US" sz="2000" dirty="0"/>
              <a:t>Each subclass can still define its own public, protected, and private members and methods along the way.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025590" y="401444"/>
            <a:ext cx="2074127" cy="20852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class A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471640" y="1092819"/>
            <a:ext cx="680224" cy="345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public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49336" y="1550018"/>
            <a:ext cx="1081667" cy="3456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protected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449335" y="2018370"/>
            <a:ext cx="1081667" cy="345688"/>
          </a:xfrm>
          <a:prstGeom prst="rect">
            <a:avLst/>
          </a:prstGeom>
          <a:solidFill>
            <a:srgbClr val="FCFCA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private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411844" y="405161"/>
            <a:ext cx="3737419" cy="20852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class B : public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 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V="1">
            <a:off x="5151864" y="1260088"/>
            <a:ext cx="2375209" cy="5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8" idx="3"/>
          </p:cNvCxnSpPr>
          <p:nvPr/>
        </p:nvCxnSpPr>
        <p:spPr bwMode="auto">
          <a:xfrm>
            <a:off x="5531003" y="1722862"/>
            <a:ext cx="1996070" cy="7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9743687" y="1064941"/>
            <a:ext cx="680224" cy="345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public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9721383" y="1522140"/>
            <a:ext cx="1081667" cy="3456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protected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721382" y="1990492"/>
            <a:ext cx="1081667" cy="345688"/>
          </a:xfrm>
          <a:prstGeom prst="rect">
            <a:avLst/>
          </a:prstGeom>
          <a:solidFill>
            <a:srgbClr val="FCFCA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private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597080" y="1061225"/>
            <a:ext cx="855544" cy="345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public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574776" y="1518424"/>
            <a:ext cx="1196896" cy="3456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protected A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058828" y="3456878"/>
            <a:ext cx="4166839" cy="20852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class C : public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 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37252" y="4086922"/>
            <a:ext cx="855544" cy="345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public A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214948" y="4544121"/>
            <a:ext cx="1196896" cy="3456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protected 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7560637" y="4086922"/>
            <a:ext cx="855544" cy="345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public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538333" y="4544121"/>
            <a:ext cx="1081667" cy="337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protected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965585" y="4081346"/>
            <a:ext cx="900310" cy="351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public B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886903" y="4538545"/>
            <a:ext cx="1203581" cy="3429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protected B</a:t>
            </a:r>
          </a:p>
        </p:txBody>
      </p:sp>
      <p:cxnSp>
        <p:nvCxnSpPr>
          <p:cNvPr id="44" name="Elbow Connector 43"/>
          <p:cNvCxnSpPr>
            <a:stCxn id="21" idx="3"/>
            <a:endCxn id="27" idx="1"/>
          </p:cNvCxnSpPr>
          <p:nvPr/>
        </p:nvCxnSpPr>
        <p:spPr bwMode="auto">
          <a:xfrm flipH="1">
            <a:off x="6237252" y="1234069"/>
            <a:ext cx="2215372" cy="3025697"/>
          </a:xfrm>
          <a:prstGeom prst="bentConnector5">
            <a:avLst>
              <a:gd name="adj1" fmla="val -34939"/>
              <a:gd name="adj2" fmla="val 50000"/>
              <a:gd name="adj3" fmla="val 1233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Elbow Connector 49"/>
          <p:cNvCxnSpPr>
            <a:stCxn id="22" idx="3"/>
            <a:endCxn id="28" idx="1"/>
          </p:cNvCxnSpPr>
          <p:nvPr/>
        </p:nvCxnSpPr>
        <p:spPr bwMode="auto">
          <a:xfrm flipH="1">
            <a:off x="6214948" y="1691268"/>
            <a:ext cx="2556724" cy="3025697"/>
          </a:xfrm>
          <a:prstGeom prst="bentConnector5">
            <a:avLst>
              <a:gd name="adj1" fmla="val -8941"/>
              <a:gd name="adj2" fmla="val 50000"/>
              <a:gd name="adj3" fmla="val 1089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Elbow Connector 63"/>
          <p:cNvCxnSpPr>
            <a:stCxn id="18" idx="3"/>
            <a:endCxn id="31" idx="3"/>
          </p:cNvCxnSpPr>
          <p:nvPr/>
        </p:nvCxnSpPr>
        <p:spPr bwMode="auto">
          <a:xfrm flipH="1">
            <a:off x="9865895" y="1237785"/>
            <a:ext cx="558016" cy="3019193"/>
          </a:xfrm>
          <a:prstGeom prst="bentConnector3">
            <a:avLst>
              <a:gd name="adj1" fmla="val -2257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7538333" y="5001321"/>
            <a:ext cx="1081667" cy="345688"/>
          </a:xfrm>
          <a:prstGeom prst="rect">
            <a:avLst/>
          </a:prstGeom>
          <a:solidFill>
            <a:srgbClr val="FCFCA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Osaka" pitchFamily="-64" charset="-128"/>
                <a:cs typeface="Calibri" panose="020F0502020204030204" pitchFamily="34" charset="0"/>
              </a:rPr>
              <a:t>private</a:t>
            </a:r>
          </a:p>
        </p:txBody>
      </p:sp>
      <p:cxnSp>
        <p:nvCxnSpPr>
          <p:cNvPr id="75" name="Elbow Connector 74"/>
          <p:cNvCxnSpPr>
            <a:stCxn id="19" idx="3"/>
            <a:endCxn id="32" idx="3"/>
          </p:cNvCxnSpPr>
          <p:nvPr/>
        </p:nvCxnSpPr>
        <p:spPr bwMode="auto">
          <a:xfrm flipH="1">
            <a:off x="10090484" y="1694984"/>
            <a:ext cx="712566" cy="3015012"/>
          </a:xfrm>
          <a:prstGeom prst="bentConnector3">
            <a:avLst>
              <a:gd name="adj1" fmla="val -320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2295551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vs Multiple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473" y="1801002"/>
            <a:ext cx="7040283" cy="4428565"/>
          </a:xfrm>
        </p:spPr>
        <p:txBody>
          <a:bodyPr/>
          <a:lstStyle/>
          <a:p>
            <a:r>
              <a:rPr lang="en-US" sz="2000" dirty="0"/>
              <a:t>C++ supports creating relationships where a subclass inherits data members and methods from a single superclass: single inheritance</a:t>
            </a:r>
          </a:p>
          <a:p>
            <a:r>
              <a:rPr lang="en-US" sz="2000" dirty="0"/>
              <a:t>C++ also support inheriting from multiple classes simultaneously: Multiple inheritance</a:t>
            </a:r>
          </a:p>
          <a:p>
            <a:r>
              <a:rPr lang="en-US" sz="2000" b="1" dirty="0"/>
              <a:t>This tutorial will only cover single inheritance.</a:t>
            </a:r>
          </a:p>
          <a:p>
            <a:r>
              <a:rPr lang="en-US" sz="2000" dirty="0"/>
              <a:t>Generally speaking…</a:t>
            </a:r>
          </a:p>
          <a:p>
            <a:pPr lvl="1"/>
            <a:r>
              <a:rPr lang="en-US" sz="1800" dirty="0"/>
              <a:t>Multiple inheritance requires a </a:t>
            </a:r>
            <a:r>
              <a:rPr lang="en-US" sz="1800" b="1" dirty="0"/>
              <a:t>large</a:t>
            </a:r>
            <a:r>
              <a:rPr lang="en-US" sz="1800" dirty="0"/>
              <a:t> amount of design effort</a:t>
            </a:r>
          </a:p>
          <a:p>
            <a:pPr lvl="1"/>
            <a:r>
              <a:rPr lang="en-US" sz="1800" dirty="0"/>
              <a:t>It’s an easy way to end up with overly complex, fragile code</a:t>
            </a:r>
          </a:p>
          <a:p>
            <a:pPr lvl="1"/>
            <a:r>
              <a:rPr lang="en-US" sz="1800" dirty="0"/>
              <a:t>Java and C# (both came after C++) exclude multiple inheritance </a:t>
            </a:r>
            <a:r>
              <a:rPr lang="en-US" sz="1800" i="1" dirty="0"/>
              <a:t>on purpose</a:t>
            </a:r>
            <a:r>
              <a:rPr lang="en-US" sz="1800" dirty="0"/>
              <a:t> to avoid problems with it.</a:t>
            </a:r>
          </a:p>
          <a:p>
            <a:pPr lvl="1"/>
            <a:endParaRPr lang="en-US" sz="18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987988" y="3681675"/>
            <a:ext cx="5204012" cy="2985247"/>
          </a:xfrm>
        </p:spPr>
        <p:txBody>
          <a:bodyPr/>
          <a:lstStyle/>
          <a:p>
            <a:pPr lvl="1"/>
            <a:r>
              <a:rPr lang="en-US" sz="1800" dirty="0"/>
              <a:t>With multiple inheritance a hierarchy like this is possible to create…this is nicknamed the </a:t>
            </a:r>
            <a:r>
              <a:rPr lang="en-US" sz="1800" b="1" dirty="0"/>
              <a:t>Deadly Diamond of Death.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9310255" y="2891118"/>
            <a:ext cx="961220" cy="6565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601594" y="1886011"/>
            <a:ext cx="961220" cy="6565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0002982" y="1885155"/>
            <a:ext cx="961220" cy="6565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" pitchFamily="-64" charset="0"/>
                <a:ea typeface="Osaka" pitchFamily="-64" charset="-128"/>
              </a:rPr>
              <a:t>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310255" y="845375"/>
            <a:ext cx="961220" cy="6565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A</a:t>
            </a:r>
          </a:p>
        </p:txBody>
      </p:sp>
      <p:cxnSp>
        <p:nvCxnSpPr>
          <p:cNvPr id="14" name="Straight Arrow Connector 13"/>
          <p:cNvCxnSpPr>
            <a:stCxn id="13" idx="2"/>
            <a:endCxn id="11" idx="0"/>
          </p:cNvCxnSpPr>
          <p:nvPr/>
        </p:nvCxnSpPr>
        <p:spPr bwMode="auto">
          <a:xfrm flipH="1">
            <a:off x="9082204" y="1501915"/>
            <a:ext cx="708661" cy="38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13" idx="2"/>
            <a:endCxn id="12" idx="0"/>
          </p:cNvCxnSpPr>
          <p:nvPr/>
        </p:nvCxnSpPr>
        <p:spPr bwMode="auto">
          <a:xfrm>
            <a:off x="9790865" y="1501915"/>
            <a:ext cx="692727" cy="383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2" idx="2"/>
            <a:endCxn id="10" idx="0"/>
          </p:cNvCxnSpPr>
          <p:nvPr/>
        </p:nvCxnSpPr>
        <p:spPr bwMode="auto">
          <a:xfrm flipH="1">
            <a:off x="9790865" y="2541695"/>
            <a:ext cx="692727" cy="3494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11" idx="2"/>
            <a:endCxn id="10" idx="0"/>
          </p:cNvCxnSpPr>
          <p:nvPr/>
        </p:nvCxnSpPr>
        <p:spPr bwMode="auto">
          <a:xfrm>
            <a:off x="9082204" y="2542551"/>
            <a:ext cx="708661" cy="3485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8314586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Inheritance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8862"/>
            <a:ext cx="7255435" cy="4036138"/>
          </a:xfrm>
        </p:spPr>
        <p:txBody>
          <a:bodyPr/>
          <a:lstStyle/>
          <a:p>
            <a:r>
              <a:rPr lang="en-US" dirty="0"/>
              <a:t>Inheritance syntax pattern: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kern="12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Osaka"/>
                <a:cs typeface="Courier New" panose="02070309020205020404" pitchFamily="49" charset="0"/>
              </a:rPr>
              <a:t>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SubclassName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800" b="1" kern="12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Osaka"/>
                <a:cs typeface="Courier New" panose="02070309020205020404" pitchFamily="49" charset="0"/>
              </a:rPr>
              <a:t>public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SuperclassName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Here the </a:t>
            </a:r>
            <a:r>
              <a:rPr lang="en-US" i="1" dirty="0"/>
              <a:t>public</a:t>
            </a:r>
            <a:r>
              <a:rPr lang="en-US" dirty="0"/>
              <a:t> keyword is used.</a:t>
            </a:r>
          </a:p>
          <a:p>
            <a:pPr lvl="1"/>
            <a:r>
              <a:rPr lang="en-US" dirty="0"/>
              <a:t>Methods implemented in class Sub can access any public or protected members and methods in Super but cannot access anything that is private.</a:t>
            </a:r>
          </a:p>
          <a:p>
            <a:endParaRPr lang="en-US" dirty="0"/>
          </a:p>
          <a:p>
            <a:r>
              <a:rPr lang="en-US" dirty="0"/>
              <a:t>Other inheritance types are </a:t>
            </a:r>
            <a:r>
              <a:rPr lang="en-US" i="1" dirty="0"/>
              <a:t>protected</a:t>
            </a:r>
            <a:r>
              <a:rPr lang="en-US" dirty="0"/>
              <a:t> and </a:t>
            </a:r>
            <a:r>
              <a:rPr lang="en-US" i="1" dirty="0"/>
              <a:t>private.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96835" y="1678862"/>
            <a:ext cx="3476885" cy="329320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Super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j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k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b="1" dirty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Sub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Super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...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21974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make a subclass of Rectangle called Square.</a:t>
            </a:r>
          </a:p>
          <a:p>
            <a:endParaRPr lang="en-US" dirty="0"/>
          </a:p>
          <a:p>
            <a:r>
              <a:rPr lang="en-US" dirty="0"/>
              <a:t>Open the Eclipse project </a:t>
            </a:r>
            <a:r>
              <a:rPr lang="en-US" i="1" dirty="0"/>
              <a:t>Shapes</a:t>
            </a:r>
          </a:p>
          <a:p>
            <a:endParaRPr lang="en-US" i="1" dirty="0"/>
          </a:p>
          <a:p>
            <a:r>
              <a:rPr lang="en-US" dirty="0"/>
              <a:t>This has the Rectangle class from Part 2 implemented.</a:t>
            </a:r>
          </a:p>
          <a:p>
            <a:endParaRPr lang="en-US" dirty="0"/>
          </a:p>
          <a:p>
            <a:r>
              <a:rPr lang="en-US" dirty="0"/>
              <a:t>Add a class named </a:t>
            </a:r>
            <a:r>
              <a:rPr lang="en-US" i="1" dirty="0"/>
              <a:t>Square.</a:t>
            </a:r>
          </a:p>
          <a:p>
            <a:endParaRPr lang="en-US" i="1" dirty="0"/>
          </a:p>
          <a:p>
            <a:r>
              <a:rPr lang="en-US" dirty="0"/>
              <a:t>Make it inherit from Rectangle.</a:t>
            </a:r>
          </a:p>
        </p:txBody>
      </p:sp>
    </p:spTree>
    <p:extLst>
      <p:ext uri="{BB962C8B-B14F-4D97-AF65-F5344CB8AC3E}">
        <p14:creationId xmlns:p14="http://schemas.microsoft.com/office/powerpoint/2010/main" val="3784286486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787861" y="5316312"/>
            <a:ext cx="10035309" cy="955965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Class Square inherits from class Rectangle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3752" y="350764"/>
            <a:ext cx="1399370" cy="33855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n-lt"/>
              </a:rPr>
              <a:t>Square.h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9802" y="318159"/>
            <a:ext cx="1470554" cy="33855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Square.cpp</a:t>
            </a:r>
          </a:p>
        </p:txBody>
      </p:sp>
      <p:sp>
        <p:nvSpPr>
          <p:cNvPr id="2" name="Rectangle 1"/>
          <p:cNvSpPr/>
          <p:nvPr/>
        </p:nvSpPr>
        <p:spPr>
          <a:xfrm>
            <a:off x="931619" y="726315"/>
            <a:ext cx="4283636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SQUARE_H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#define SQUARE_H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#include "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Rectangle.h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Square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Rectangle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protected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private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endif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SQUARE_H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871033" y="740304"/>
            <a:ext cx="3828091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#include “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Square.h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::~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8211" y="3707476"/>
            <a:ext cx="6209607" cy="154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Note that subclasses are free to add any number of new methods or members, they are not limited to those in the superclass.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9455372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519" y="389887"/>
            <a:ext cx="8289808" cy="5749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61719" y="28781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3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9625265" y="3047460"/>
            <a:ext cx="636454" cy="3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0261719" y="1904428"/>
            <a:ext cx="1630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eclipse/2019-06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 bwMode="auto">
          <a:xfrm flipH="1">
            <a:off x="9625265" y="2073705"/>
            <a:ext cx="636454" cy="3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9625265" y="5586926"/>
            <a:ext cx="636454" cy="3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0261718" y="5417649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818633853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Square constructor is needed.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square is, of course, just a rectangle with equal length and width.</a:t>
            </a:r>
          </a:p>
          <a:p>
            <a:r>
              <a:rPr lang="en-US" dirty="0"/>
              <a:t>The area can be calculated the same way as a rectangle.</a:t>
            </a:r>
          </a:p>
          <a:p>
            <a:r>
              <a:rPr lang="en-US" dirty="0"/>
              <a:t>Our Square class therefore needs just one value to initialize it and it can re-use the </a:t>
            </a:r>
            <a:r>
              <a:rPr lang="en-US" dirty="0" err="1"/>
              <a:t>Rectangle.Area</a:t>
            </a:r>
            <a:r>
              <a:rPr lang="en-US" dirty="0"/>
              <a:t>() method for its area.</a:t>
            </a:r>
          </a:p>
          <a:p>
            <a:endParaRPr lang="en-US" dirty="0"/>
          </a:p>
          <a:p>
            <a:r>
              <a:rPr lang="en-US" dirty="0"/>
              <a:t>Go ahead and try it:</a:t>
            </a:r>
          </a:p>
          <a:p>
            <a:pPr lvl="1"/>
            <a:r>
              <a:rPr lang="en-US" sz="2000" dirty="0"/>
              <a:t>Add an argument to the default constructor in </a:t>
            </a:r>
            <a:r>
              <a:rPr lang="en-US" sz="2000" dirty="0" err="1"/>
              <a:t>Square.h</a:t>
            </a:r>
            <a:endParaRPr lang="en-US" sz="2000" dirty="0"/>
          </a:p>
          <a:p>
            <a:pPr lvl="1"/>
            <a:r>
              <a:rPr lang="en-US" sz="2000" dirty="0"/>
              <a:t>Update the constructor in Square.cpp to do…?</a:t>
            </a:r>
          </a:p>
          <a:p>
            <a:pPr lvl="1"/>
            <a:r>
              <a:rPr lang="en-US" sz="2000" dirty="0"/>
              <a:t>Remember Square can access the public members and methods in its superclass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199" y="6134099"/>
            <a:ext cx="542545" cy="5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83242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498"/>
            <a:ext cx="10566400" cy="685800"/>
          </a:xfrm>
        </p:spPr>
        <p:txBody>
          <a:bodyPr/>
          <a:lstStyle/>
          <a:p>
            <a:r>
              <a:rPr lang="en-US" dirty="0"/>
              <a:t>Solution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9" y="3237018"/>
            <a:ext cx="6916270" cy="3378935"/>
          </a:xfrm>
        </p:spPr>
        <p:txBody>
          <a:bodyPr/>
          <a:lstStyle/>
          <a:p>
            <a:r>
              <a:rPr lang="en-US" sz="1800" dirty="0"/>
              <a:t>Square can access the public members in its superclass.</a:t>
            </a:r>
          </a:p>
          <a:p>
            <a:r>
              <a:rPr lang="en-US" sz="1800" dirty="0"/>
              <a:t>Its constructor can then just assign the length of the side to the Rectangle </a:t>
            </a:r>
            <a:r>
              <a:rPr lang="en-US" sz="1800" dirty="0" err="1"/>
              <a:t>m_width</a:t>
            </a:r>
            <a:r>
              <a:rPr lang="en-US" sz="1800" dirty="0"/>
              <a:t> and </a:t>
            </a:r>
            <a:r>
              <a:rPr lang="en-US" sz="1800" dirty="0" err="1"/>
              <a:t>m_length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This is unsatisfying – while there is nothing </a:t>
            </a:r>
            <a:r>
              <a:rPr lang="en-US" sz="1800" i="1" dirty="0"/>
              <a:t>wrong</a:t>
            </a:r>
            <a:r>
              <a:rPr lang="en-US" sz="1800" dirty="0"/>
              <a:t> with this it’s not the OOP way to do things.</a:t>
            </a:r>
          </a:p>
          <a:p>
            <a:endParaRPr lang="en-US" sz="1800" dirty="0"/>
          </a:p>
          <a:p>
            <a:r>
              <a:rPr lang="en-US" sz="1800" dirty="0"/>
              <a:t>Why re-code the perfectly good constructor in Rectangle?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843" y="1150343"/>
            <a:ext cx="4283636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SQUARE_H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#define SQUARE_H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#include “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Rectangle.h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Square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Rectangle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float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width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protected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private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endif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SQUARE_H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930589" y="1150343"/>
            <a:ext cx="4540582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#include “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Square.h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length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m_width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m_length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endParaRPr lang="en-US" sz="1600" b="1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11072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594" y="275622"/>
            <a:ext cx="10566400" cy="685800"/>
          </a:xfrm>
        </p:spPr>
        <p:txBody>
          <a:bodyPr/>
          <a:lstStyle/>
          <a:p>
            <a:r>
              <a:rPr lang="en-US" dirty="0"/>
              <a:t>The delegating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5891"/>
            <a:ext cx="5181600" cy="4544861"/>
          </a:xfrm>
        </p:spPr>
        <p:txBody>
          <a:bodyPr/>
          <a:lstStyle/>
          <a:p>
            <a:r>
              <a:rPr lang="en-US" sz="2000" dirty="0"/>
              <a:t>C++11 added a new constructor type called the delegating constructor.   </a:t>
            </a:r>
          </a:p>
          <a:p>
            <a:endParaRPr lang="en-US" sz="2000" dirty="0"/>
          </a:p>
          <a:p>
            <a:r>
              <a:rPr lang="en-US" sz="2000" dirty="0"/>
              <a:t>Using member initialization lists you can call one constructor from another.  </a:t>
            </a:r>
          </a:p>
          <a:p>
            <a:endParaRPr lang="en-US" sz="2000" dirty="0"/>
          </a:p>
          <a:p>
            <a:r>
              <a:rPr lang="en-US" sz="2000" dirty="0"/>
              <a:t>Even better: with member initialization lists C++ can call superclass constructors!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757032" y="4395486"/>
            <a:ext cx="1930090" cy="73407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5687122" y="4796930"/>
            <a:ext cx="5620215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length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Rectangle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6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7E43B9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// other code could go here.</a:t>
            </a:r>
          </a:p>
          <a:p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7122" y="425168"/>
            <a:ext cx="6367346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class_c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max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min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middle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class_c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my_max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max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my_max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C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my_max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C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class_c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my_max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my_min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class_c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my_max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min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my_min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C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my_min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max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my_min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C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class_c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my_max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my_min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my_middle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class_c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my_max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my_min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middle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my_middle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max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my_middle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min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my_middle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80C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973444" y="2821258"/>
            <a:ext cx="713678" cy="1996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147753" y="5296879"/>
            <a:ext cx="48860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2675B4"/>
              </a:buClr>
            </a:pPr>
            <a:r>
              <a:rPr lang="en-US" sz="2000" dirty="0">
                <a:latin typeface="+mn-lt"/>
                <a:ea typeface="+mn-ea"/>
              </a:rPr>
              <a:t>Reference: </a:t>
            </a:r>
          </a:p>
          <a:p>
            <a:pPr>
              <a:spcBef>
                <a:spcPct val="20000"/>
              </a:spcBef>
              <a:buClr>
                <a:srgbClr val="2675B4"/>
              </a:buClr>
            </a:pPr>
            <a:r>
              <a:rPr lang="en-US" sz="1400" dirty="0">
                <a:latin typeface="+mn-lt"/>
                <a:ea typeface="+mn-ea"/>
              </a:rPr>
              <a:t>https://msdn.microsoft.com/en-us/library/dn387583.aspx</a:t>
            </a:r>
          </a:p>
        </p:txBody>
      </p:sp>
    </p:spTree>
    <p:extLst>
      <p:ext uri="{BB962C8B-B14F-4D97-AF65-F5344CB8AC3E}">
        <p14:creationId xmlns:p14="http://schemas.microsoft.com/office/powerpoint/2010/main" val="3225178634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498"/>
            <a:ext cx="10566400" cy="685800"/>
          </a:xfrm>
        </p:spPr>
        <p:txBody>
          <a:bodyPr/>
          <a:lstStyle/>
          <a:p>
            <a:r>
              <a:rPr lang="en-US" dirty="0"/>
              <a:t>Solution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2633011"/>
            <a:ext cx="6916270" cy="3378935"/>
          </a:xfrm>
        </p:spPr>
        <p:txBody>
          <a:bodyPr/>
          <a:lstStyle/>
          <a:p>
            <a:r>
              <a:rPr lang="en-US" sz="1800" dirty="0"/>
              <a:t>Square can directly call its superclass constructor and let the Rectangle constructor make the assignment to </a:t>
            </a:r>
            <a:r>
              <a:rPr lang="en-US" sz="1800" dirty="0" err="1"/>
              <a:t>m_width</a:t>
            </a:r>
            <a:r>
              <a:rPr lang="en-US" sz="1800" dirty="0"/>
              <a:t> and </a:t>
            </a:r>
            <a:r>
              <a:rPr lang="en-US" sz="1800" dirty="0" err="1"/>
              <a:t>m_length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This saves typing, time, and </a:t>
            </a:r>
            <a:r>
              <a:rPr lang="en-US" sz="1800" b="1" dirty="0"/>
              <a:t>reduces the chance of adding bugs to your code</a:t>
            </a:r>
            <a:r>
              <a:rPr lang="en-US" sz="1800" dirty="0"/>
              <a:t>.</a:t>
            </a:r>
          </a:p>
          <a:p>
            <a:pPr lvl="1"/>
            <a:r>
              <a:rPr lang="en-US" sz="1600" dirty="0"/>
              <a:t>The more complex your code, the more compelling this statement is.</a:t>
            </a:r>
          </a:p>
          <a:p>
            <a:endParaRPr lang="en-US" sz="1800" dirty="0"/>
          </a:p>
          <a:p>
            <a:r>
              <a:rPr lang="en-US" sz="1800" dirty="0"/>
              <a:t>Code re-use is one of the prime reasons to use OOP.</a:t>
            </a:r>
            <a:endParaRPr lang="en-US" sz="1200" dirty="0"/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66843" y="1150343"/>
            <a:ext cx="4283636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SQUARE_H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#define SQUARE_H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#include "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Rectangle.h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Square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Rectangle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public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float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width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virtual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protected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private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endif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SQUARE_H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856630" y="1150343"/>
            <a:ext cx="7064187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#include "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Square.h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Square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length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Rectangle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length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length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 {}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9551837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it out in main()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547527"/>
            <a:ext cx="5399741" cy="967074"/>
          </a:xfrm>
        </p:spPr>
        <p:txBody>
          <a:bodyPr/>
          <a:lstStyle/>
          <a:p>
            <a:r>
              <a:rPr lang="en-US" dirty="0"/>
              <a:t>What happens behind the scenes when this is compiled….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2870" y="1547526"/>
            <a:ext cx="5598459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#include &lt;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namespace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#include “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Square.h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main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Square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Uses the Rectangle Area() method!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sQ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Area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graphicFrame>
        <p:nvGraphicFramePr>
          <p:cNvPr id="27" name="Diagram 26"/>
          <p:cNvGraphicFramePr/>
          <p:nvPr/>
        </p:nvGraphicFramePr>
        <p:xfrm>
          <a:off x="0" y="2030506"/>
          <a:ext cx="7189696" cy="465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199" y="6078407"/>
            <a:ext cx="602129" cy="60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98853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Destructors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70126"/>
            <a:ext cx="4515658" cy="3886200"/>
          </a:xfrm>
        </p:spPr>
        <p:txBody>
          <a:bodyPr/>
          <a:lstStyle/>
          <a:p>
            <a:r>
              <a:rPr lang="en-US" sz="2000" dirty="0"/>
              <a:t>When a subclass object is removed from memory, its destructor is called as it is for any object.</a:t>
            </a:r>
          </a:p>
          <a:p>
            <a:endParaRPr lang="en-US" sz="2000" dirty="0"/>
          </a:p>
          <a:p>
            <a:r>
              <a:rPr lang="en-US" sz="2000" dirty="0"/>
              <a:t>Its superclass destructor is than </a:t>
            </a:r>
            <a:r>
              <a:rPr lang="en-US" sz="2000" i="1" dirty="0"/>
              <a:t>also</a:t>
            </a:r>
            <a:r>
              <a:rPr lang="en-US" sz="2000" dirty="0"/>
              <a:t> called .</a:t>
            </a:r>
          </a:p>
          <a:p>
            <a:endParaRPr lang="en-US" sz="1400" dirty="0"/>
          </a:p>
          <a:p>
            <a:r>
              <a:rPr lang="en-US" sz="2000" dirty="0"/>
              <a:t>Each subclass should only clean up its own problems and let </a:t>
            </a:r>
            <a:r>
              <a:rPr lang="en-US" sz="2000" dirty="0" err="1"/>
              <a:t>superclasses</a:t>
            </a:r>
            <a:r>
              <a:rPr lang="en-US" sz="2000" dirty="0"/>
              <a:t> clean up theirs.</a:t>
            </a:r>
          </a:p>
          <a:p>
            <a:endParaRPr lang="en-US" sz="20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578600" y="1346200"/>
          <a:ext cx="5376297" cy="416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4306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556" y="5274643"/>
            <a:ext cx="10566400" cy="5751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your desktop is ready click </a:t>
            </a:r>
            <a:r>
              <a:rPr lang="en-US" i="1" dirty="0"/>
              <a:t>Connect to Desktop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577" y="1034689"/>
            <a:ext cx="7718807" cy="3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310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93" y="592435"/>
            <a:ext cx="10535100" cy="3886200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Enter this command to create a directory in your home folder and to copy in tutorial files: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get the tutorial slides here: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52191" y="2702966"/>
            <a:ext cx="6652950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/net/scc2/scratch/intro_to_cpp_3.sh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9620" y="4904804"/>
            <a:ext cx="5348645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http://rcs.bu.edu/examples/cpp/tutorial/</a:t>
            </a:r>
          </a:p>
        </p:txBody>
      </p:sp>
    </p:spTree>
    <p:extLst>
      <p:ext uri="{BB962C8B-B14F-4D97-AF65-F5344CB8AC3E}">
        <p14:creationId xmlns:p14="http://schemas.microsoft.com/office/powerpoint/2010/main" val="188695615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Eclipse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Enter this command to start up the Eclipse development environment. </a:t>
            </a:r>
          </a:p>
          <a:p>
            <a:endParaRPr lang="en-US" sz="2800" dirty="0"/>
          </a:p>
          <a:p>
            <a:r>
              <a:rPr lang="en-US" sz="2800" dirty="0"/>
              <a:t>When this window appears just click the Launch button: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46329" y="2477095"/>
            <a:ext cx="18587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eclipse &amp;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36" y="3848516"/>
            <a:ext cx="5298599" cy="267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c 5"/>
          <p:cNvSpPr/>
          <p:nvPr/>
        </p:nvSpPr>
        <p:spPr bwMode="auto">
          <a:xfrm>
            <a:off x="7152719" y="3634740"/>
            <a:ext cx="2313432" cy="2592324"/>
          </a:xfrm>
          <a:prstGeom prst="arc">
            <a:avLst>
              <a:gd name="adj1" fmla="val 17616579"/>
              <a:gd name="adj2" fmla="val 5038331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0594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C++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748118"/>
            <a:ext cx="10826044" cy="3886200"/>
          </a:xfrm>
        </p:spPr>
        <p:txBody>
          <a:bodyPr/>
          <a:lstStyle/>
          <a:p>
            <a:r>
              <a:rPr lang="en-US" sz="2000" dirty="0"/>
              <a:t>Open project </a:t>
            </a:r>
            <a:r>
              <a:rPr lang="en-US" sz="2000" b="1" dirty="0" err="1"/>
              <a:t>Basic_Rectangle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We’ll add our own custom class to this project.</a:t>
            </a:r>
          </a:p>
          <a:p>
            <a:endParaRPr lang="en-US" sz="2000" dirty="0"/>
          </a:p>
          <a:p>
            <a:r>
              <a:rPr lang="en-US" sz="2000" dirty="0"/>
              <a:t>A C++ class consists of 2 files: a header file (.h) and a source file (.</a:t>
            </a:r>
            <a:r>
              <a:rPr lang="en-US" sz="2000" dirty="0" err="1"/>
              <a:t>cpp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The header file contains the definitions for the types and names of members, methods, and how the class relates to other classes (if it does).</a:t>
            </a:r>
          </a:p>
          <a:p>
            <a:endParaRPr lang="en-US" sz="2000" dirty="0"/>
          </a:p>
          <a:p>
            <a:r>
              <a:rPr lang="en-US" sz="2000" dirty="0"/>
              <a:t>The source file contains the code that implements the functionality of the class</a:t>
            </a:r>
          </a:p>
          <a:p>
            <a:endParaRPr lang="en-US" sz="2000" dirty="0"/>
          </a:p>
          <a:p>
            <a:r>
              <a:rPr lang="en-US" sz="2000" dirty="0"/>
              <a:t>Sometimes there is a header file for a class but no source file.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554" y="6369504"/>
            <a:ext cx="390145" cy="3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02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S and T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64" charset="0"/>
            <a:ea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64" charset="0"/>
            <a:ea typeface="Osaka" pitchFamily="-6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S and T Theme" id="{79BA2A39-EFE9-4FDA-938F-E33E51A20145}" vid="{B80829E0-25F2-42FB-8ACD-E75D2420459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and T Theme</Template>
  <TotalTime>38434</TotalTime>
  <Words>4077</Words>
  <Application>Microsoft Office PowerPoint</Application>
  <PresentationFormat>Widescreen</PresentationFormat>
  <Paragraphs>714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Courier New</vt:lpstr>
      <vt:lpstr>Times</vt:lpstr>
      <vt:lpstr>Wingdings</vt:lpstr>
      <vt:lpstr>IS and T Theme</vt:lpstr>
      <vt:lpstr>Custom Design</vt:lpstr>
      <vt:lpstr>Introduction to C++: Part 3</vt:lpstr>
      <vt:lpstr>Tutorial Outline: Part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 the Eclipse software</vt:lpstr>
      <vt:lpstr>A first C++ class</vt:lpstr>
      <vt:lpstr>Using Eclipse</vt:lpstr>
      <vt:lpstr>PowerPoint Presentation</vt:lpstr>
      <vt:lpstr>Rectangle.h</vt:lpstr>
      <vt:lpstr>Default declared methods</vt:lpstr>
      <vt:lpstr>Rectangle.cpp</vt:lpstr>
      <vt:lpstr>Let’s add some functionality</vt:lpstr>
      <vt:lpstr>Encapsulation</vt:lpstr>
      <vt:lpstr>The code for the two methods is needed </vt:lpstr>
      <vt:lpstr>PowerPoint Presentation</vt:lpstr>
      <vt:lpstr>Fill in the methods</vt:lpstr>
      <vt:lpstr>Using the new class</vt:lpstr>
      <vt:lpstr>Special methods</vt:lpstr>
      <vt:lpstr>Construction and Destruction</vt:lpstr>
      <vt:lpstr>When an object is instantiated…</vt:lpstr>
      <vt:lpstr>A second constructor</vt:lpstr>
      <vt:lpstr>Member Initialization Lists</vt:lpstr>
      <vt:lpstr>And now use both constructors</vt:lpstr>
      <vt:lpstr>Default values</vt:lpstr>
      <vt:lpstr>Default constructors and destructors</vt:lpstr>
      <vt:lpstr>Custom constructors and destructors</vt:lpstr>
      <vt:lpstr>Destructors</vt:lpstr>
      <vt:lpstr>A Custom Destructor</vt:lpstr>
      <vt:lpstr>Manual Allocations</vt:lpstr>
      <vt:lpstr>Copy, Assignment, and Move Constructors</vt:lpstr>
      <vt:lpstr>Templates and classes</vt:lpstr>
      <vt:lpstr>Tutorial Outline: Part 3</vt:lpstr>
      <vt:lpstr>Inheritance</vt:lpstr>
      <vt:lpstr>Inheritance</vt:lpstr>
      <vt:lpstr>Why inherit?</vt:lpstr>
      <vt:lpstr>Inheritance in Action </vt:lpstr>
      <vt:lpstr>Inheritance in Action </vt:lpstr>
      <vt:lpstr>Inheritance in Action </vt:lpstr>
      <vt:lpstr>Tutorial Outline: Part 3</vt:lpstr>
      <vt:lpstr>Public, protected, private</vt:lpstr>
      <vt:lpstr>C++ Access Control and Inheritance</vt:lpstr>
      <vt:lpstr>Inheritance</vt:lpstr>
      <vt:lpstr>Single vs Multiple Inheritance</vt:lpstr>
      <vt:lpstr>C++ Inheritance Syntax</vt:lpstr>
      <vt:lpstr>Square</vt:lpstr>
      <vt:lpstr>PowerPoint Presentation</vt:lpstr>
      <vt:lpstr>A new Square constructor is needed.</vt:lpstr>
      <vt:lpstr>Solution 1</vt:lpstr>
      <vt:lpstr>The delegating constructor</vt:lpstr>
      <vt:lpstr>Solution 2 </vt:lpstr>
      <vt:lpstr>Trying it out in main()</vt:lpstr>
      <vt:lpstr>More on Destructors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C++: Part 1</dc:title>
  <dc:creator>Gregor, Brian</dc:creator>
  <cp:lastModifiedBy>Gregor, Brian</cp:lastModifiedBy>
  <cp:revision>344</cp:revision>
  <dcterms:created xsi:type="dcterms:W3CDTF">2016-09-19T16:42:28Z</dcterms:created>
  <dcterms:modified xsi:type="dcterms:W3CDTF">2022-06-23T16:40:17Z</dcterms:modified>
</cp:coreProperties>
</file>