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4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7" r:id="rId9"/>
    <p:sldId id="268" r:id="rId10"/>
    <p:sldId id="269" r:id="rId11"/>
    <p:sldId id="270" r:id="rId12"/>
    <p:sldId id="280" r:id="rId13"/>
    <p:sldId id="281" r:id="rId14"/>
    <p:sldId id="337" r:id="rId15"/>
    <p:sldId id="339" r:id="rId16"/>
    <p:sldId id="338" r:id="rId17"/>
    <p:sldId id="340" r:id="rId18"/>
    <p:sldId id="341" r:id="rId19"/>
    <p:sldId id="342" r:id="rId20"/>
    <p:sldId id="291" r:id="rId21"/>
    <p:sldId id="294" r:id="rId22"/>
    <p:sldId id="295" r:id="rId23"/>
    <p:sldId id="343" r:id="rId24"/>
    <p:sldId id="344" r:id="rId25"/>
    <p:sldId id="346" r:id="rId26"/>
    <p:sldId id="297" r:id="rId27"/>
    <p:sldId id="298" r:id="rId28"/>
    <p:sldId id="345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3" r:id="rId43"/>
    <p:sldId id="324" r:id="rId44"/>
    <p:sldId id="326" r:id="rId45"/>
  </p:sldIdLst>
  <p:sldSz cx="12188825" cy="6858000"/>
  <p:notesSz cx="7010400" cy="92964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DADF916-1E2E-44F7-BCD2-AEB40A85655E}">
  <a:tblStyle styleId="{DDADF916-1E2E-44F7-BCD2-AEB40A85655E}" styleName="Table_0">
    <a:wholeTbl>
      <a:tcTxStyle b="off" i="off">
        <a:font>
          <a:latin typeface="Euphemia"/>
          <a:ea typeface="Euphemia"/>
          <a:cs typeface="Euphemi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5F7F8"/>
          </a:solidFill>
        </a:fill>
      </a:tcStyle>
    </a:wholeTbl>
    <a:band1H>
      <a:tcStyle>
        <a:tcBdr/>
        <a:fill>
          <a:solidFill>
            <a:srgbClr val="EAEDF0"/>
          </a:solidFill>
        </a:fill>
      </a:tcStyle>
    </a:band1H>
    <a:band1V>
      <a:tcStyle>
        <a:tcBdr/>
        <a:fill>
          <a:solidFill>
            <a:srgbClr val="EAEDF0"/>
          </a:solidFill>
        </a:fill>
      </a:tcStyle>
    </a:band1V>
    <a:lastCol>
      <a:tcTxStyle b="on" i="off">
        <a:font>
          <a:latin typeface="Euphemia"/>
          <a:ea typeface="Euphemia"/>
          <a:cs typeface="Euphemi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Euphemia"/>
          <a:ea typeface="Euphemia"/>
          <a:cs typeface="Euphemi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09893A5A-97C6-496E-878C-F818A5253A95}" styleName="Table_1">
    <a:wholeTbl>
      <a:tcTxStyle b="off" i="off">
        <a:font>
          <a:latin typeface="Euphemia"/>
          <a:ea typeface="Euphemia"/>
          <a:cs typeface="Euphemi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5F7F8"/>
          </a:solidFill>
        </a:fill>
      </a:tcStyle>
    </a:wholeTbl>
    <a:band1H>
      <a:tcStyle>
        <a:tcBdr/>
        <a:fill>
          <a:solidFill>
            <a:srgbClr val="EAEDF0"/>
          </a:solidFill>
        </a:fill>
      </a:tcStyle>
    </a:band1H>
    <a:band1V>
      <a:tcStyle>
        <a:tcBdr/>
        <a:fill>
          <a:solidFill>
            <a:srgbClr val="EAEDF0"/>
          </a:solidFill>
        </a:fill>
      </a:tcStyle>
    </a:band1V>
    <a:lastCol>
      <a:tcTxStyle b="on" i="off">
        <a:font>
          <a:latin typeface="Euphemia"/>
          <a:ea typeface="Euphemia"/>
          <a:cs typeface="Euphemi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Euphemia"/>
          <a:ea typeface="Euphemia"/>
          <a:cs typeface="Euphemi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EC1DF1EB-6FFA-4D60-8AFB-3882E1E60F55}" styleName="Table_2">
    <a:wholeTbl>
      <a:tcTxStyle b="off" i="off">
        <a:font>
          <a:latin typeface="Euphemia"/>
          <a:ea typeface="Euphemia"/>
          <a:cs typeface="Euphemi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5F7F8"/>
          </a:solidFill>
        </a:fill>
      </a:tcStyle>
    </a:wholeTbl>
    <a:band1H>
      <a:tcStyle>
        <a:tcBdr/>
        <a:fill>
          <a:solidFill>
            <a:srgbClr val="EAEDF0"/>
          </a:solidFill>
        </a:fill>
      </a:tcStyle>
    </a:band1H>
    <a:band1V>
      <a:tcStyle>
        <a:tcBdr/>
        <a:fill>
          <a:solidFill>
            <a:srgbClr val="EAEDF0"/>
          </a:solidFill>
        </a:fill>
      </a:tcStyle>
    </a:band1V>
    <a:lastCol>
      <a:tcTxStyle b="on" i="off">
        <a:font>
          <a:latin typeface="Euphemia"/>
          <a:ea typeface="Euphemia"/>
          <a:cs typeface="Euphemi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Euphemia"/>
          <a:ea typeface="Euphemia"/>
          <a:cs typeface="Euphemi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3F893E81-10F1-4E8D-B7A8-F53CFA92B98E}" styleName="Table_3">
    <a:wholeTbl>
      <a:tcTxStyle b="off" i="off">
        <a:font>
          <a:latin typeface="Euphemia"/>
          <a:ea typeface="Euphemia"/>
          <a:cs typeface="Euphemi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5F7F8"/>
          </a:solidFill>
        </a:fill>
      </a:tcStyle>
    </a:wholeTbl>
    <a:band1H>
      <a:tcStyle>
        <a:tcBdr/>
        <a:fill>
          <a:solidFill>
            <a:srgbClr val="EAEDF0"/>
          </a:solidFill>
        </a:fill>
      </a:tcStyle>
    </a:band1H>
    <a:band1V>
      <a:tcStyle>
        <a:tcBdr/>
        <a:fill>
          <a:solidFill>
            <a:srgbClr val="EAEDF0"/>
          </a:solidFill>
        </a:fill>
      </a:tcStyle>
    </a:band1V>
    <a:lastCol>
      <a:tcTxStyle b="on" i="off">
        <a:font>
          <a:latin typeface="Euphemia"/>
          <a:ea typeface="Euphemia"/>
          <a:cs typeface="Euphemi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Euphemia"/>
          <a:ea typeface="Euphemia"/>
          <a:cs typeface="Euphemi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DC83D897-207F-4871-9192-F4C154C81278}" styleName="Table_4">
    <a:wholeTbl>
      <a:tcTxStyle b="off" i="off">
        <a:font>
          <a:latin typeface="Euphemia"/>
          <a:ea typeface="Euphemia"/>
          <a:cs typeface="Euphemi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5F7F8"/>
          </a:solidFill>
        </a:fill>
      </a:tcStyle>
    </a:wholeTbl>
    <a:band1H>
      <a:tcStyle>
        <a:tcBdr/>
        <a:fill>
          <a:solidFill>
            <a:srgbClr val="EAEDF0"/>
          </a:solidFill>
        </a:fill>
      </a:tcStyle>
    </a:band1H>
    <a:band1V>
      <a:tcStyle>
        <a:tcBdr/>
        <a:fill>
          <a:solidFill>
            <a:srgbClr val="EAEDF0"/>
          </a:solidFill>
        </a:fill>
      </a:tcStyle>
    </a:band1V>
    <a:lastCol>
      <a:tcTxStyle b="on" i="off">
        <a:font>
          <a:latin typeface="Euphemia"/>
          <a:ea typeface="Euphemia"/>
          <a:cs typeface="Euphemi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Euphemia"/>
          <a:ea typeface="Euphemia"/>
          <a:cs typeface="Euphemi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0FBB74FC-0596-4FD4-90A6-B80495DF4D7B}" styleName="Table_5">
    <a:wholeTbl>
      <a:tcTxStyle b="off" i="off">
        <a:font>
          <a:latin typeface="Euphemia"/>
          <a:ea typeface="Euphemia"/>
          <a:cs typeface="Euphemi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5F7F8"/>
          </a:solidFill>
        </a:fill>
      </a:tcStyle>
    </a:wholeTbl>
    <a:band1H>
      <a:tcStyle>
        <a:tcBdr/>
        <a:fill>
          <a:solidFill>
            <a:srgbClr val="EAEDF0"/>
          </a:solidFill>
        </a:fill>
      </a:tcStyle>
    </a:band1H>
    <a:band1V>
      <a:tcStyle>
        <a:tcBdr/>
        <a:fill>
          <a:solidFill>
            <a:srgbClr val="EAEDF0"/>
          </a:solidFill>
        </a:fill>
      </a:tcStyle>
    </a:band1V>
    <a:lastCol>
      <a:tcTxStyle b="on" i="off">
        <a:font>
          <a:latin typeface="Euphemia"/>
          <a:ea typeface="Euphemia"/>
          <a:cs typeface="Euphemi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Euphemia"/>
          <a:ea typeface="Euphemia"/>
          <a:cs typeface="Euphemi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FAD28051-4287-4DCD-AC47-3CE5BE8EB5C4}" styleName="Table_6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06A8570D-721D-4D17-96C7-C31272730BF3}" styleName="Table_7">
    <a:wholeTbl>
      <a:tcTxStyle b="off" i="off">
        <a:font>
          <a:latin typeface="Euphemia"/>
          <a:ea typeface="Euphemia"/>
          <a:cs typeface="Euphemi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5F7F8"/>
          </a:solidFill>
        </a:fill>
      </a:tcStyle>
    </a:wholeTbl>
    <a:band1H>
      <a:tcStyle>
        <a:tcBdr/>
        <a:fill>
          <a:solidFill>
            <a:srgbClr val="EAEDF0"/>
          </a:solidFill>
        </a:fill>
      </a:tcStyle>
    </a:band1H>
    <a:band1V>
      <a:tcStyle>
        <a:tcBdr/>
        <a:fill>
          <a:solidFill>
            <a:srgbClr val="EAEDF0"/>
          </a:solidFill>
        </a:fill>
      </a:tcStyle>
    </a:band1V>
    <a:lastCol>
      <a:tcTxStyle b="on" i="off">
        <a:font>
          <a:latin typeface="Euphemia"/>
          <a:ea typeface="Euphemia"/>
          <a:cs typeface="Euphemi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Euphemia"/>
          <a:ea typeface="Euphemia"/>
          <a:cs typeface="Euphemi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9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73F8CF-85A4-442F-A99E-09A492F2F48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8BBCE5-8927-4E07-913D-B40ACD7E5AC9}">
      <dgm:prSet phldrT="[Text]"/>
      <dgm:spPr/>
      <dgm:t>
        <a:bodyPr/>
        <a:lstStyle/>
        <a:p>
          <a:r>
            <a:rPr lang="en-US" dirty="0" smtClean="0"/>
            <a:t>/</a:t>
          </a:r>
          <a:endParaRPr lang="en-US" dirty="0"/>
        </a:p>
      </dgm:t>
    </dgm:pt>
    <dgm:pt modelId="{C433AB77-64E9-4945-93CB-B1ACA6E8C633}" type="parTrans" cxnId="{A25AD905-0D0C-4BF5-9842-7B14DA6C6019}">
      <dgm:prSet/>
      <dgm:spPr/>
      <dgm:t>
        <a:bodyPr/>
        <a:lstStyle/>
        <a:p>
          <a:endParaRPr lang="en-US"/>
        </a:p>
      </dgm:t>
    </dgm:pt>
    <dgm:pt modelId="{67E9463B-77E3-4C48-B317-4B8DF428DDDB}" type="sibTrans" cxnId="{A25AD905-0D0C-4BF5-9842-7B14DA6C6019}">
      <dgm:prSet/>
      <dgm:spPr/>
      <dgm:t>
        <a:bodyPr/>
        <a:lstStyle/>
        <a:p>
          <a:endParaRPr lang="en-US"/>
        </a:p>
      </dgm:t>
    </dgm:pt>
    <dgm:pt modelId="{95C4D7AD-C00E-4BA0-87A0-19591D0775BF}">
      <dgm:prSet phldrT="[Text]"/>
      <dgm:spPr/>
      <dgm:t>
        <a:bodyPr/>
        <a:lstStyle/>
        <a:p>
          <a:r>
            <a:rPr lang="en-US" dirty="0" smtClean="0"/>
            <a:t>lib</a:t>
          </a:r>
          <a:endParaRPr lang="en-US" dirty="0"/>
        </a:p>
      </dgm:t>
    </dgm:pt>
    <dgm:pt modelId="{18E77806-BAEF-4AAB-B2C1-37275828C0F7}" type="sibTrans" cxnId="{69BF2BB1-C2C3-4911-B5BF-F0121C04BF0B}">
      <dgm:prSet/>
      <dgm:spPr/>
      <dgm:t>
        <a:bodyPr/>
        <a:lstStyle/>
        <a:p>
          <a:endParaRPr lang="en-US"/>
        </a:p>
      </dgm:t>
    </dgm:pt>
    <dgm:pt modelId="{A0C4D97E-0D48-4CFF-B254-B4463F4839B5}" type="parTrans" cxnId="{69BF2BB1-C2C3-4911-B5BF-F0121C04BF0B}">
      <dgm:prSet/>
      <dgm:spPr/>
      <dgm:t>
        <a:bodyPr/>
        <a:lstStyle/>
        <a:p>
          <a:endParaRPr lang="en-US"/>
        </a:p>
      </dgm:t>
    </dgm:pt>
    <dgm:pt modelId="{573014EB-BA12-437C-9BD5-3E53243229BD}">
      <dgm:prSet phldrT="[Text]"/>
      <dgm:spPr/>
      <dgm:t>
        <a:bodyPr/>
        <a:lstStyle/>
        <a:p>
          <a:r>
            <a:rPr lang="en-US" dirty="0" smtClean="0"/>
            <a:t>bin</a:t>
          </a:r>
          <a:endParaRPr lang="en-US" dirty="0"/>
        </a:p>
      </dgm:t>
    </dgm:pt>
    <dgm:pt modelId="{971B4937-04B6-4DC6-A21F-9E7F3E0427FA}" type="sibTrans" cxnId="{4C073393-7A82-43C6-93BB-99168C1D6486}">
      <dgm:prSet/>
      <dgm:spPr/>
      <dgm:t>
        <a:bodyPr/>
        <a:lstStyle/>
        <a:p>
          <a:endParaRPr lang="en-US"/>
        </a:p>
      </dgm:t>
    </dgm:pt>
    <dgm:pt modelId="{98AA5A4A-B864-44E1-8277-72BE58045094}" type="parTrans" cxnId="{4C073393-7A82-43C6-93BB-99168C1D6486}">
      <dgm:prSet/>
      <dgm:spPr/>
      <dgm:t>
        <a:bodyPr/>
        <a:lstStyle/>
        <a:p>
          <a:endParaRPr lang="en-US"/>
        </a:p>
      </dgm:t>
    </dgm:pt>
    <dgm:pt modelId="{B74234AA-9232-4AFF-AF9A-603422FD7461}">
      <dgm:prSet phldrT="[Text]"/>
      <dgm:spPr/>
      <dgm:t>
        <a:bodyPr/>
        <a:lstStyle/>
        <a:p>
          <a:r>
            <a:rPr lang="en-US" dirty="0" err="1" smtClean="0"/>
            <a:t>usr</a:t>
          </a:r>
          <a:endParaRPr lang="en-US" dirty="0"/>
        </a:p>
      </dgm:t>
    </dgm:pt>
    <dgm:pt modelId="{3BA418E9-06C5-4EA0-AF36-33B8D197949A}" type="parTrans" cxnId="{447EBA34-B510-41F6-8673-375CAEF2DE41}">
      <dgm:prSet/>
      <dgm:spPr/>
      <dgm:t>
        <a:bodyPr/>
        <a:lstStyle/>
        <a:p>
          <a:endParaRPr lang="en-US"/>
        </a:p>
      </dgm:t>
    </dgm:pt>
    <dgm:pt modelId="{584DEEDE-2440-4912-8DBD-49C6007A48BC}" type="sibTrans" cxnId="{447EBA34-B510-41F6-8673-375CAEF2DE41}">
      <dgm:prSet/>
      <dgm:spPr/>
      <dgm:t>
        <a:bodyPr/>
        <a:lstStyle/>
        <a:p>
          <a:endParaRPr lang="en-US"/>
        </a:p>
      </dgm:t>
    </dgm:pt>
    <dgm:pt modelId="{F20A63EA-83D0-4A8F-A58B-7435EACBFCB8}">
      <dgm:prSet phldrT="[Text]"/>
      <dgm:spPr/>
      <dgm:t>
        <a:bodyPr/>
        <a:lstStyle/>
        <a:p>
          <a:r>
            <a:rPr lang="en-US" dirty="0" smtClean="0"/>
            <a:t>usr1</a:t>
          </a:r>
          <a:endParaRPr lang="en-US" dirty="0"/>
        </a:p>
      </dgm:t>
    </dgm:pt>
    <dgm:pt modelId="{5909DD7D-52E1-423F-B4F3-425C4965C005}" type="parTrans" cxnId="{69BC6E75-8A51-4D26-9305-17FB44710411}">
      <dgm:prSet/>
      <dgm:spPr/>
      <dgm:t>
        <a:bodyPr/>
        <a:lstStyle/>
        <a:p>
          <a:endParaRPr lang="en-US"/>
        </a:p>
      </dgm:t>
    </dgm:pt>
    <dgm:pt modelId="{05660D35-2247-40C1-8534-746F15B5D391}" type="sibTrans" cxnId="{69BC6E75-8A51-4D26-9305-17FB44710411}">
      <dgm:prSet/>
      <dgm:spPr/>
      <dgm:t>
        <a:bodyPr/>
        <a:lstStyle/>
        <a:p>
          <a:endParaRPr lang="en-US"/>
        </a:p>
      </dgm:t>
    </dgm:pt>
    <dgm:pt modelId="{C478B587-044C-474B-8077-8793E6A5E2AD}">
      <dgm:prSet phldrT="[Text]"/>
      <dgm:spPr/>
      <dgm:t>
        <a:bodyPr/>
        <a:lstStyle/>
        <a:p>
          <a:r>
            <a:rPr lang="en-US" dirty="0" smtClean="0"/>
            <a:t>usr4</a:t>
          </a:r>
          <a:endParaRPr lang="en-US" dirty="0"/>
        </a:p>
      </dgm:t>
    </dgm:pt>
    <dgm:pt modelId="{B8EE14B2-AFEA-446E-9404-C87A42FC9CF2}" type="parTrans" cxnId="{5ECF7D37-D70A-4B00-A0D1-BFC591067EC0}">
      <dgm:prSet/>
      <dgm:spPr/>
      <dgm:t>
        <a:bodyPr/>
        <a:lstStyle/>
        <a:p>
          <a:endParaRPr lang="en-US"/>
        </a:p>
      </dgm:t>
    </dgm:pt>
    <dgm:pt modelId="{3C8D4338-BF18-46F9-A12F-53D53DA2240E}" type="sibTrans" cxnId="{5ECF7D37-D70A-4B00-A0D1-BFC591067EC0}">
      <dgm:prSet/>
      <dgm:spPr/>
      <dgm:t>
        <a:bodyPr/>
        <a:lstStyle/>
        <a:p>
          <a:endParaRPr lang="en-US"/>
        </a:p>
      </dgm:t>
    </dgm:pt>
    <dgm:pt modelId="{48475F3B-A998-4331-ABBC-FA53D769E945}">
      <dgm:prSet phldrT="[Text]"/>
      <dgm:spPr/>
      <dgm:t>
        <a:bodyPr/>
        <a:lstStyle/>
        <a:p>
          <a:r>
            <a:rPr lang="en-US" dirty="0" smtClean="0"/>
            <a:t>tutorial</a:t>
          </a:r>
          <a:endParaRPr lang="en-US" dirty="0"/>
        </a:p>
      </dgm:t>
    </dgm:pt>
    <dgm:pt modelId="{717D239B-45B3-4239-8D90-262D3A6CAF7F}" type="parTrans" cxnId="{38830F7D-3F5C-43CB-9B70-D66F8E50ECB2}">
      <dgm:prSet/>
      <dgm:spPr/>
      <dgm:t>
        <a:bodyPr/>
        <a:lstStyle/>
        <a:p>
          <a:endParaRPr lang="en-US"/>
        </a:p>
      </dgm:t>
    </dgm:pt>
    <dgm:pt modelId="{A1778CB9-42E9-4D34-9DE2-205FC8DB8B33}" type="sibTrans" cxnId="{38830F7D-3F5C-43CB-9B70-D66F8E50ECB2}">
      <dgm:prSet/>
      <dgm:spPr/>
      <dgm:t>
        <a:bodyPr/>
        <a:lstStyle/>
        <a:p>
          <a:endParaRPr lang="en-US"/>
        </a:p>
      </dgm:t>
    </dgm:pt>
    <dgm:pt modelId="{27A5A136-F49B-46DD-BA1A-4B29E8AA8BAF}">
      <dgm:prSet phldrT="[Text]"/>
      <dgm:spPr/>
      <dgm:t>
        <a:bodyPr/>
        <a:lstStyle/>
        <a:p>
          <a:r>
            <a:rPr lang="en-US" dirty="0" smtClean="0"/>
            <a:t>tuta0</a:t>
          </a:r>
          <a:endParaRPr lang="en-US" dirty="0"/>
        </a:p>
      </dgm:t>
    </dgm:pt>
    <dgm:pt modelId="{47F270DE-C173-4CFE-8C36-782AC54DB648}" type="parTrans" cxnId="{EADA3175-B460-4964-B7D1-AF9D2D3BE206}">
      <dgm:prSet/>
      <dgm:spPr/>
      <dgm:t>
        <a:bodyPr/>
        <a:lstStyle/>
        <a:p>
          <a:endParaRPr lang="en-US"/>
        </a:p>
      </dgm:t>
    </dgm:pt>
    <dgm:pt modelId="{A1AE49E0-3580-4C3A-B204-ADD22F8FCE17}" type="sibTrans" cxnId="{EADA3175-B460-4964-B7D1-AF9D2D3BE206}">
      <dgm:prSet/>
      <dgm:spPr/>
      <dgm:t>
        <a:bodyPr/>
        <a:lstStyle/>
        <a:p>
          <a:endParaRPr lang="en-US"/>
        </a:p>
      </dgm:t>
    </dgm:pt>
    <dgm:pt modelId="{B6D4EFDF-EAB2-42D0-8F99-31B13D8FA498}">
      <dgm:prSet phldrT="[Text]"/>
      <dgm:spPr/>
      <dgm:t>
        <a:bodyPr/>
        <a:lstStyle/>
        <a:p>
          <a:r>
            <a:rPr lang="en-US" dirty="0" smtClean="0"/>
            <a:t>tuta1</a:t>
          </a:r>
          <a:endParaRPr lang="en-US" dirty="0"/>
        </a:p>
      </dgm:t>
    </dgm:pt>
    <dgm:pt modelId="{A1967270-624D-41DA-945E-9996C7F1A17A}" type="parTrans" cxnId="{F0AACAE2-B86E-4641-B3E4-E4030131BB43}">
      <dgm:prSet/>
      <dgm:spPr/>
      <dgm:t>
        <a:bodyPr/>
        <a:lstStyle/>
        <a:p>
          <a:endParaRPr lang="en-US"/>
        </a:p>
      </dgm:t>
    </dgm:pt>
    <dgm:pt modelId="{614D0887-3DCD-486B-BDF8-7AA31A551C90}" type="sibTrans" cxnId="{F0AACAE2-B86E-4641-B3E4-E4030131BB43}">
      <dgm:prSet/>
      <dgm:spPr/>
      <dgm:t>
        <a:bodyPr/>
        <a:lstStyle/>
        <a:p>
          <a:endParaRPr lang="en-US"/>
        </a:p>
      </dgm:t>
    </dgm:pt>
    <dgm:pt modelId="{D1D7AE3C-03DB-4338-AB2C-F42C02FF81A7}">
      <dgm:prSet phldrT="[Text]"/>
      <dgm:spPr/>
      <dgm:t>
        <a:bodyPr/>
        <a:lstStyle/>
        <a:p>
          <a:r>
            <a:rPr lang="en-US" dirty="0" smtClean="0"/>
            <a:t>tuta2</a:t>
          </a:r>
          <a:endParaRPr lang="en-US" dirty="0"/>
        </a:p>
      </dgm:t>
    </dgm:pt>
    <dgm:pt modelId="{A5AED327-042C-466D-A79F-A0A1F977C32C}" type="parTrans" cxnId="{385C789C-F0F6-4491-9634-62946E975AFF}">
      <dgm:prSet/>
      <dgm:spPr/>
      <dgm:t>
        <a:bodyPr/>
        <a:lstStyle/>
        <a:p>
          <a:endParaRPr lang="en-US"/>
        </a:p>
      </dgm:t>
    </dgm:pt>
    <dgm:pt modelId="{D4A6CC0C-18E4-4F72-8C40-C1E3283FF26A}" type="sibTrans" cxnId="{385C789C-F0F6-4491-9634-62946E975AFF}">
      <dgm:prSet/>
      <dgm:spPr/>
      <dgm:t>
        <a:bodyPr/>
        <a:lstStyle/>
        <a:p>
          <a:endParaRPr lang="en-US"/>
        </a:p>
      </dgm:t>
    </dgm:pt>
    <dgm:pt modelId="{8D1CB97B-72B5-424A-8E7F-A5E652A40885}">
      <dgm:prSet phldrT="[Text]"/>
      <dgm:spPr/>
      <dgm:t>
        <a:bodyPr/>
        <a:lstStyle/>
        <a:p>
          <a:r>
            <a:rPr lang="en-US" dirty="0" smtClean="0"/>
            <a:t>project</a:t>
          </a:r>
          <a:endParaRPr lang="en-US" dirty="0"/>
        </a:p>
      </dgm:t>
    </dgm:pt>
    <dgm:pt modelId="{10E7134F-78F0-4580-AA66-306DA86E1021}" type="parTrans" cxnId="{EF4C9014-3979-4992-B79C-DD90FE748B20}">
      <dgm:prSet/>
      <dgm:spPr/>
      <dgm:t>
        <a:bodyPr/>
        <a:lstStyle/>
        <a:p>
          <a:endParaRPr lang="en-US"/>
        </a:p>
      </dgm:t>
    </dgm:pt>
    <dgm:pt modelId="{DDBA6A22-326F-4779-8839-F09D17F2FB29}" type="sibTrans" cxnId="{EF4C9014-3979-4992-B79C-DD90FE748B20}">
      <dgm:prSet/>
      <dgm:spPr/>
      <dgm:t>
        <a:bodyPr/>
        <a:lstStyle/>
        <a:p>
          <a:endParaRPr lang="en-US"/>
        </a:p>
      </dgm:t>
    </dgm:pt>
    <dgm:pt modelId="{5A89CA25-AD15-4498-BA46-825AFB8AB17D}">
      <dgm:prSet phldrT="[Text]"/>
      <dgm:spPr/>
      <dgm:t>
        <a:bodyPr/>
        <a:lstStyle/>
        <a:p>
          <a:r>
            <a:rPr lang="en-US" dirty="0" err="1" smtClean="0"/>
            <a:t>projectnb</a:t>
          </a:r>
          <a:endParaRPr lang="en-US" dirty="0"/>
        </a:p>
      </dgm:t>
    </dgm:pt>
    <dgm:pt modelId="{C3A65D2B-B5D6-4257-94B5-7B0536A8269A}" type="parTrans" cxnId="{49775D38-7C27-4C51-ACED-B51B6E784A40}">
      <dgm:prSet/>
      <dgm:spPr/>
      <dgm:t>
        <a:bodyPr/>
        <a:lstStyle/>
        <a:p>
          <a:endParaRPr lang="en-US"/>
        </a:p>
      </dgm:t>
    </dgm:pt>
    <dgm:pt modelId="{BCF420D4-57BC-40F2-B541-3A8927A2D0B0}" type="sibTrans" cxnId="{49775D38-7C27-4C51-ACED-B51B6E784A40}">
      <dgm:prSet/>
      <dgm:spPr/>
      <dgm:t>
        <a:bodyPr/>
        <a:lstStyle/>
        <a:p>
          <a:endParaRPr lang="en-US"/>
        </a:p>
      </dgm:t>
    </dgm:pt>
    <dgm:pt modelId="{87E04432-54D1-455A-AD39-BA8FB29026F7}">
      <dgm:prSet phldrT="[Text]"/>
      <dgm:spPr/>
      <dgm:t>
        <a:bodyPr/>
        <a:lstStyle/>
        <a:p>
          <a:r>
            <a:rPr lang="en-US" dirty="0" smtClean="0"/>
            <a:t>tutorial</a:t>
          </a:r>
          <a:endParaRPr lang="en-US" dirty="0"/>
        </a:p>
      </dgm:t>
    </dgm:pt>
    <dgm:pt modelId="{663BC07B-BA39-4DAD-B652-63F945AD83EA}" type="parTrans" cxnId="{87654407-050C-41E0-8178-D64151A85E41}">
      <dgm:prSet/>
      <dgm:spPr/>
      <dgm:t>
        <a:bodyPr/>
        <a:lstStyle/>
        <a:p>
          <a:endParaRPr lang="en-US"/>
        </a:p>
      </dgm:t>
    </dgm:pt>
    <dgm:pt modelId="{1330A321-5F2F-4017-A4A8-B4B7D3B05C0E}" type="sibTrans" cxnId="{87654407-050C-41E0-8178-D64151A85E41}">
      <dgm:prSet/>
      <dgm:spPr/>
      <dgm:t>
        <a:bodyPr/>
        <a:lstStyle/>
        <a:p>
          <a:endParaRPr lang="en-US"/>
        </a:p>
      </dgm:t>
    </dgm:pt>
    <dgm:pt modelId="{6F22DA1D-6CB9-48FB-9147-61A08DD4E8EC}">
      <dgm:prSet phldrT="[Text]"/>
      <dgm:spPr/>
      <dgm:t>
        <a:bodyPr/>
        <a:lstStyle/>
        <a:p>
          <a:r>
            <a:rPr lang="en-US" dirty="0" smtClean="0"/>
            <a:t>tutorial</a:t>
          </a:r>
          <a:endParaRPr lang="en-US" dirty="0"/>
        </a:p>
      </dgm:t>
    </dgm:pt>
    <dgm:pt modelId="{6D6B5B67-ADD2-4D50-8EF7-2412EA7C894A}" type="parTrans" cxnId="{3B8B458F-FD61-4A0A-ADC8-092FF4C5FDD7}">
      <dgm:prSet/>
      <dgm:spPr/>
      <dgm:t>
        <a:bodyPr/>
        <a:lstStyle/>
        <a:p>
          <a:endParaRPr lang="en-US"/>
        </a:p>
      </dgm:t>
    </dgm:pt>
    <dgm:pt modelId="{B6545AD0-3733-4656-A3DE-6645E2E8773A}" type="sibTrans" cxnId="{3B8B458F-FD61-4A0A-ADC8-092FF4C5FDD7}">
      <dgm:prSet/>
      <dgm:spPr/>
      <dgm:t>
        <a:bodyPr/>
        <a:lstStyle/>
        <a:p>
          <a:endParaRPr lang="en-US"/>
        </a:p>
      </dgm:t>
    </dgm:pt>
    <dgm:pt modelId="{80E92B6D-F8DE-40A2-AFDA-F4FBA1E59066}">
      <dgm:prSet phldrT="[Text]"/>
      <dgm:spPr/>
      <dgm:t>
        <a:bodyPr/>
        <a:lstStyle/>
        <a:p>
          <a:r>
            <a:rPr lang="en-US" dirty="0" smtClean="0"/>
            <a:t>mssphw1</a:t>
          </a:r>
          <a:endParaRPr lang="en-US" dirty="0"/>
        </a:p>
      </dgm:t>
    </dgm:pt>
    <dgm:pt modelId="{E5D68EA8-165E-4401-9B06-14E321E71EA0}" type="parTrans" cxnId="{AEF25AEC-936E-4A40-97FA-6CD8714B4917}">
      <dgm:prSet/>
      <dgm:spPr/>
      <dgm:t>
        <a:bodyPr/>
        <a:lstStyle/>
        <a:p>
          <a:endParaRPr lang="en-US"/>
        </a:p>
      </dgm:t>
    </dgm:pt>
    <dgm:pt modelId="{233001E5-ACD3-4EE8-9323-2BF46E43F230}" type="sibTrans" cxnId="{AEF25AEC-936E-4A40-97FA-6CD8714B4917}">
      <dgm:prSet/>
      <dgm:spPr/>
      <dgm:t>
        <a:bodyPr/>
        <a:lstStyle/>
        <a:p>
          <a:endParaRPr lang="en-US"/>
        </a:p>
      </dgm:t>
    </dgm:pt>
    <dgm:pt modelId="{789DC47E-970A-47FA-91F2-458F35217D05}">
      <dgm:prSet phldrT="[Text]"/>
      <dgm:spPr/>
      <dgm:t>
        <a:bodyPr/>
        <a:lstStyle/>
        <a:p>
          <a:r>
            <a:rPr lang="en-US" dirty="0" smtClean="0"/>
            <a:t>mssphw1</a:t>
          </a:r>
          <a:endParaRPr lang="en-US" dirty="0"/>
        </a:p>
      </dgm:t>
    </dgm:pt>
    <dgm:pt modelId="{3C19F22E-0FA7-4359-9F0D-9A5F9A81EE16}" type="parTrans" cxnId="{0F3B1AAA-6146-425D-A98B-9B2F0BA89DF3}">
      <dgm:prSet/>
      <dgm:spPr/>
      <dgm:t>
        <a:bodyPr/>
        <a:lstStyle/>
        <a:p>
          <a:endParaRPr lang="en-US"/>
        </a:p>
      </dgm:t>
    </dgm:pt>
    <dgm:pt modelId="{3577DB19-7956-4956-A192-63D2D6D1E344}" type="sibTrans" cxnId="{0F3B1AAA-6146-425D-A98B-9B2F0BA89DF3}">
      <dgm:prSet/>
      <dgm:spPr/>
      <dgm:t>
        <a:bodyPr/>
        <a:lstStyle/>
        <a:p>
          <a:endParaRPr lang="en-US"/>
        </a:p>
      </dgm:t>
    </dgm:pt>
    <dgm:pt modelId="{8DFAC815-0F88-40F1-9BB7-D1B68541BEEC}">
      <dgm:prSet phldrT="[Text]"/>
      <dgm:spPr/>
      <dgm:t>
        <a:bodyPr/>
        <a:lstStyle/>
        <a:p>
          <a:r>
            <a:rPr lang="en-US" dirty="0" err="1" smtClean="0"/>
            <a:t>tutaN</a:t>
          </a:r>
          <a:endParaRPr lang="en-US" dirty="0"/>
        </a:p>
      </dgm:t>
    </dgm:pt>
    <dgm:pt modelId="{2224BD19-252E-422F-A017-19A4FD037936}" type="parTrans" cxnId="{EA623E25-1424-4168-B2C0-E5C50D76A1EB}">
      <dgm:prSet/>
      <dgm:spPr/>
      <dgm:t>
        <a:bodyPr/>
        <a:lstStyle/>
        <a:p>
          <a:endParaRPr lang="en-US"/>
        </a:p>
      </dgm:t>
    </dgm:pt>
    <dgm:pt modelId="{2AE1001B-2330-474A-9BE8-9B8E97B5E7CE}" type="sibTrans" cxnId="{EA623E25-1424-4168-B2C0-E5C50D76A1EB}">
      <dgm:prSet/>
      <dgm:spPr/>
      <dgm:t>
        <a:bodyPr/>
        <a:lstStyle/>
        <a:p>
          <a:endParaRPr lang="en-US"/>
        </a:p>
      </dgm:t>
    </dgm:pt>
    <dgm:pt modelId="{38700158-3BD2-4343-AB42-6692BDAE4039}" type="pres">
      <dgm:prSet presAssocID="{8A73F8CF-85A4-442F-A99E-09A492F2F48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2BC5E0A-6A52-4685-B793-6066AD34D780}" type="pres">
      <dgm:prSet presAssocID="{FC8BBCE5-8927-4E07-913D-B40ACD7E5AC9}" presName="hierRoot1" presStyleCnt="0">
        <dgm:presLayoutVars>
          <dgm:hierBranch val="init"/>
        </dgm:presLayoutVars>
      </dgm:prSet>
      <dgm:spPr/>
    </dgm:pt>
    <dgm:pt modelId="{77370C5A-CFB3-46FB-9425-DB89C2FFB2ED}" type="pres">
      <dgm:prSet presAssocID="{FC8BBCE5-8927-4E07-913D-B40ACD7E5AC9}" presName="rootComposite1" presStyleCnt="0"/>
      <dgm:spPr/>
    </dgm:pt>
    <dgm:pt modelId="{E45B72CF-1BC3-4381-B533-B5305608ABFF}" type="pres">
      <dgm:prSet presAssocID="{FC8BBCE5-8927-4E07-913D-B40ACD7E5AC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7B6A99-A7BF-4D3D-8EE4-F478BF3B0926}" type="pres">
      <dgm:prSet presAssocID="{FC8BBCE5-8927-4E07-913D-B40ACD7E5AC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4F048DF-0CE8-4D3B-B6CA-E12613726FE0}" type="pres">
      <dgm:prSet presAssocID="{FC8BBCE5-8927-4E07-913D-B40ACD7E5AC9}" presName="hierChild2" presStyleCnt="0"/>
      <dgm:spPr/>
    </dgm:pt>
    <dgm:pt modelId="{DB0FDB44-9E49-484E-87A7-EFF902D66597}" type="pres">
      <dgm:prSet presAssocID="{98AA5A4A-B864-44E1-8277-72BE58045094}" presName="Name37" presStyleLbl="parChTrans1D2" presStyleIdx="0" presStyleCnt="7"/>
      <dgm:spPr/>
      <dgm:t>
        <a:bodyPr/>
        <a:lstStyle/>
        <a:p>
          <a:endParaRPr lang="en-US"/>
        </a:p>
      </dgm:t>
    </dgm:pt>
    <dgm:pt modelId="{029E44E6-25FB-409E-ABF6-7E06AE2AC297}" type="pres">
      <dgm:prSet presAssocID="{573014EB-BA12-437C-9BD5-3E53243229BD}" presName="hierRoot2" presStyleCnt="0">
        <dgm:presLayoutVars>
          <dgm:hierBranch val="init"/>
        </dgm:presLayoutVars>
      </dgm:prSet>
      <dgm:spPr/>
    </dgm:pt>
    <dgm:pt modelId="{813AD4C0-A57E-46D9-890E-D137A9BEB9FF}" type="pres">
      <dgm:prSet presAssocID="{573014EB-BA12-437C-9BD5-3E53243229BD}" presName="rootComposite" presStyleCnt="0"/>
      <dgm:spPr/>
    </dgm:pt>
    <dgm:pt modelId="{9A5145CC-8A73-4B9C-BB6E-4F9F586D1586}" type="pres">
      <dgm:prSet presAssocID="{573014EB-BA12-437C-9BD5-3E53243229BD}" presName="rootText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246338-4213-4242-BE6E-6CA60011FE43}" type="pres">
      <dgm:prSet presAssocID="{573014EB-BA12-437C-9BD5-3E53243229BD}" presName="rootConnector" presStyleLbl="node2" presStyleIdx="0" presStyleCnt="7"/>
      <dgm:spPr/>
      <dgm:t>
        <a:bodyPr/>
        <a:lstStyle/>
        <a:p>
          <a:endParaRPr lang="en-US"/>
        </a:p>
      </dgm:t>
    </dgm:pt>
    <dgm:pt modelId="{22D805A9-FFAC-4C34-A968-61B748D54EE7}" type="pres">
      <dgm:prSet presAssocID="{573014EB-BA12-437C-9BD5-3E53243229BD}" presName="hierChild4" presStyleCnt="0"/>
      <dgm:spPr/>
    </dgm:pt>
    <dgm:pt modelId="{B3C01DE6-8C44-4BD2-972B-06117789207C}" type="pres">
      <dgm:prSet presAssocID="{573014EB-BA12-437C-9BD5-3E53243229BD}" presName="hierChild5" presStyleCnt="0"/>
      <dgm:spPr/>
    </dgm:pt>
    <dgm:pt modelId="{9A8DBBE1-EC27-465A-B507-DA5962886889}" type="pres">
      <dgm:prSet presAssocID="{A0C4D97E-0D48-4CFF-B254-B4463F4839B5}" presName="Name37" presStyleLbl="parChTrans1D2" presStyleIdx="1" presStyleCnt="7"/>
      <dgm:spPr/>
      <dgm:t>
        <a:bodyPr/>
        <a:lstStyle/>
        <a:p>
          <a:endParaRPr lang="en-US"/>
        </a:p>
      </dgm:t>
    </dgm:pt>
    <dgm:pt modelId="{067158F2-4D71-4D7E-9E6B-975799BD82A6}" type="pres">
      <dgm:prSet presAssocID="{95C4D7AD-C00E-4BA0-87A0-19591D0775BF}" presName="hierRoot2" presStyleCnt="0">
        <dgm:presLayoutVars>
          <dgm:hierBranch val="init"/>
        </dgm:presLayoutVars>
      </dgm:prSet>
      <dgm:spPr/>
    </dgm:pt>
    <dgm:pt modelId="{C7D9951A-3AC5-43A4-954F-424CB290DD6A}" type="pres">
      <dgm:prSet presAssocID="{95C4D7AD-C00E-4BA0-87A0-19591D0775BF}" presName="rootComposite" presStyleCnt="0"/>
      <dgm:spPr/>
    </dgm:pt>
    <dgm:pt modelId="{8F2D4649-6DD4-41DC-B0E4-D10AFFAA49F3}" type="pres">
      <dgm:prSet presAssocID="{95C4D7AD-C00E-4BA0-87A0-19591D0775BF}" presName="rootText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791B7C-D666-46D9-B1D4-4D6D552CC6A2}" type="pres">
      <dgm:prSet presAssocID="{95C4D7AD-C00E-4BA0-87A0-19591D0775BF}" presName="rootConnector" presStyleLbl="node2" presStyleIdx="1" presStyleCnt="7"/>
      <dgm:spPr/>
      <dgm:t>
        <a:bodyPr/>
        <a:lstStyle/>
        <a:p>
          <a:endParaRPr lang="en-US"/>
        </a:p>
      </dgm:t>
    </dgm:pt>
    <dgm:pt modelId="{83651239-5297-423A-85EF-D864E5D87363}" type="pres">
      <dgm:prSet presAssocID="{95C4D7AD-C00E-4BA0-87A0-19591D0775BF}" presName="hierChild4" presStyleCnt="0"/>
      <dgm:spPr/>
    </dgm:pt>
    <dgm:pt modelId="{367FB9A6-429B-4F4F-84D3-29D774FD1649}" type="pres">
      <dgm:prSet presAssocID="{95C4D7AD-C00E-4BA0-87A0-19591D0775BF}" presName="hierChild5" presStyleCnt="0"/>
      <dgm:spPr/>
    </dgm:pt>
    <dgm:pt modelId="{55A070CE-05FC-4455-9300-F95EFA0D5F4D}" type="pres">
      <dgm:prSet presAssocID="{10E7134F-78F0-4580-AA66-306DA86E1021}" presName="Name37" presStyleLbl="parChTrans1D2" presStyleIdx="2" presStyleCnt="7"/>
      <dgm:spPr/>
      <dgm:t>
        <a:bodyPr/>
        <a:lstStyle/>
        <a:p>
          <a:endParaRPr lang="en-US"/>
        </a:p>
      </dgm:t>
    </dgm:pt>
    <dgm:pt modelId="{9ED3FF26-7A3F-4B75-970E-F7C422D6FC2F}" type="pres">
      <dgm:prSet presAssocID="{8D1CB97B-72B5-424A-8E7F-A5E652A40885}" presName="hierRoot2" presStyleCnt="0">
        <dgm:presLayoutVars>
          <dgm:hierBranch val="init"/>
        </dgm:presLayoutVars>
      </dgm:prSet>
      <dgm:spPr/>
    </dgm:pt>
    <dgm:pt modelId="{134FAE3C-389F-4EB0-B627-59E460BB7425}" type="pres">
      <dgm:prSet presAssocID="{8D1CB97B-72B5-424A-8E7F-A5E652A40885}" presName="rootComposite" presStyleCnt="0"/>
      <dgm:spPr/>
    </dgm:pt>
    <dgm:pt modelId="{2A86B013-CC73-4DA5-8FA4-228127612F55}" type="pres">
      <dgm:prSet presAssocID="{8D1CB97B-72B5-424A-8E7F-A5E652A40885}" presName="rootText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A2DAAC-D796-4683-B68E-C10EF37D8BA4}" type="pres">
      <dgm:prSet presAssocID="{8D1CB97B-72B5-424A-8E7F-A5E652A40885}" presName="rootConnector" presStyleLbl="node2" presStyleIdx="2" presStyleCnt="7"/>
      <dgm:spPr/>
      <dgm:t>
        <a:bodyPr/>
        <a:lstStyle/>
        <a:p>
          <a:endParaRPr lang="en-US"/>
        </a:p>
      </dgm:t>
    </dgm:pt>
    <dgm:pt modelId="{39E6C220-8E2D-4747-8709-D158EF4759C2}" type="pres">
      <dgm:prSet presAssocID="{8D1CB97B-72B5-424A-8E7F-A5E652A40885}" presName="hierChild4" presStyleCnt="0"/>
      <dgm:spPr/>
    </dgm:pt>
    <dgm:pt modelId="{9AE948AB-E351-4BD7-A1A0-055064CA34CE}" type="pres">
      <dgm:prSet presAssocID="{E5D68EA8-165E-4401-9B06-14E321E71EA0}" presName="Name37" presStyleLbl="parChTrans1D3" presStyleIdx="0" presStyleCnt="5"/>
      <dgm:spPr/>
      <dgm:t>
        <a:bodyPr/>
        <a:lstStyle/>
        <a:p>
          <a:endParaRPr lang="en-US"/>
        </a:p>
      </dgm:t>
    </dgm:pt>
    <dgm:pt modelId="{08B7B085-0660-439F-876D-0E6CB60C4EF7}" type="pres">
      <dgm:prSet presAssocID="{80E92B6D-F8DE-40A2-AFDA-F4FBA1E59066}" presName="hierRoot2" presStyleCnt="0">
        <dgm:presLayoutVars>
          <dgm:hierBranch val="init"/>
        </dgm:presLayoutVars>
      </dgm:prSet>
      <dgm:spPr/>
    </dgm:pt>
    <dgm:pt modelId="{5B4735DE-371A-41D6-9C7A-4DE51452271B}" type="pres">
      <dgm:prSet presAssocID="{80E92B6D-F8DE-40A2-AFDA-F4FBA1E59066}" presName="rootComposite" presStyleCnt="0"/>
      <dgm:spPr/>
    </dgm:pt>
    <dgm:pt modelId="{56F44674-FF28-4305-A6BD-C4206A9AD4FA}" type="pres">
      <dgm:prSet presAssocID="{80E92B6D-F8DE-40A2-AFDA-F4FBA1E59066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BFCA07-F656-413E-A19C-862C46FC455E}" type="pres">
      <dgm:prSet presAssocID="{80E92B6D-F8DE-40A2-AFDA-F4FBA1E59066}" presName="rootConnector" presStyleLbl="node3" presStyleIdx="0" presStyleCnt="5"/>
      <dgm:spPr/>
      <dgm:t>
        <a:bodyPr/>
        <a:lstStyle/>
        <a:p>
          <a:endParaRPr lang="en-US"/>
        </a:p>
      </dgm:t>
    </dgm:pt>
    <dgm:pt modelId="{C95E02DB-5F75-4ABF-88B4-A8A7499C000F}" type="pres">
      <dgm:prSet presAssocID="{80E92B6D-F8DE-40A2-AFDA-F4FBA1E59066}" presName="hierChild4" presStyleCnt="0"/>
      <dgm:spPr/>
    </dgm:pt>
    <dgm:pt modelId="{05A72F97-EC54-4B1C-8521-700E31A8EBE2}" type="pres">
      <dgm:prSet presAssocID="{80E92B6D-F8DE-40A2-AFDA-F4FBA1E59066}" presName="hierChild5" presStyleCnt="0"/>
      <dgm:spPr/>
    </dgm:pt>
    <dgm:pt modelId="{5D007B90-664B-4192-950A-B75550105D80}" type="pres">
      <dgm:prSet presAssocID="{663BC07B-BA39-4DAD-B652-63F945AD83EA}" presName="Name37" presStyleLbl="parChTrans1D3" presStyleIdx="1" presStyleCnt="5"/>
      <dgm:spPr/>
      <dgm:t>
        <a:bodyPr/>
        <a:lstStyle/>
        <a:p>
          <a:endParaRPr lang="en-US"/>
        </a:p>
      </dgm:t>
    </dgm:pt>
    <dgm:pt modelId="{217FC06C-6911-4700-A5A7-BCDF9849E33F}" type="pres">
      <dgm:prSet presAssocID="{87E04432-54D1-455A-AD39-BA8FB29026F7}" presName="hierRoot2" presStyleCnt="0">
        <dgm:presLayoutVars>
          <dgm:hierBranch val="init"/>
        </dgm:presLayoutVars>
      </dgm:prSet>
      <dgm:spPr/>
    </dgm:pt>
    <dgm:pt modelId="{FCA703B3-7393-4751-B5AC-57522988A5DC}" type="pres">
      <dgm:prSet presAssocID="{87E04432-54D1-455A-AD39-BA8FB29026F7}" presName="rootComposite" presStyleCnt="0"/>
      <dgm:spPr/>
    </dgm:pt>
    <dgm:pt modelId="{B978B1BC-25C5-4BB1-B188-0273FF3F07D7}" type="pres">
      <dgm:prSet presAssocID="{87E04432-54D1-455A-AD39-BA8FB29026F7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475569-D030-4C7B-83DB-0E9D650CD869}" type="pres">
      <dgm:prSet presAssocID="{87E04432-54D1-455A-AD39-BA8FB29026F7}" presName="rootConnector" presStyleLbl="node3" presStyleIdx="1" presStyleCnt="5"/>
      <dgm:spPr/>
      <dgm:t>
        <a:bodyPr/>
        <a:lstStyle/>
        <a:p>
          <a:endParaRPr lang="en-US"/>
        </a:p>
      </dgm:t>
    </dgm:pt>
    <dgm:pt modelId="{6137D0E5-41FC-422C-9533-469D17C486D7}" type="pres">
      <dgm:prSet presAssocID="{87E04432-54D1-455A-AD39-BA8FB29026F7}" presName="hierChild4" presStyleCnt="0"/>
      <dgm:spPr/>
    </dgm:pt>
    <dgm:pt modelId="{AB6D55E9-AEDB-42AE-890E-F89BBA33B379}" type="pres">
      <dgm:prSet presAssocID="{87E04432-54D1-455A-AD39-BA8FB29026F7}" presName="hierChild5" presStyleCnt="0"/>
      <dgm:spPr/>
    </dgm:pt>
    <dgm:pt modelId="{21FD1898-429D-4B96-9E78-7B3322EC7573}" type="pres">
      <dgm:prSet presAssocID="{8D1CB97B-72B5-424A-8E7F-A5E652A40885}" presName="hierChild5" presStyleCnt="0"/>
      <dgm:spPr/>
    </dgm:pt>
    <dgm:pt modelId="{C15B908E-665D-475F-83BE-182F204C6647}" type="pres">
      <dgm:prSet presAssocID="{C3A65D2B-B5D6-4257-94B5-7B0536A8269A}" presName="Name37" presStyleLbl="parChTrans1D2" presStyleIdx="3" presStyleCnt="7"/>
      <dgm:spPr/>
      <dgm:t>
        <a:bodyPr/>
        <a:lstStyle/>
        <a:p>
          <a:endParaRPr lang="en-US"/>
        </a:p>
      </dgm:t>
    </dgm:pt>
    <dgm:pt modelId="{4E8949B7-63E7-4AF3-8A10-52F93FDAE08F}" type="pres">
      <dgm:prSet presAssocID="{5A89CA25-AD15-4498-BA46-825AFB8AB17D}" presName="hierRoot2" presStyleCnt="0">
        <dgm:presLayoutVars>
          <dgm:hierBranch val="init"/>
        </dgm:presLayoutVars>
      </dgm:prSet>
      <dgm:spPr/>
    </dgm:pt>
    <dgm:pt modelId="{2D933B1B-6EE9-4BC9-8734-D9C0A3E9B50F}" type="pres">
      <dgm:prSet presAssocID="{5A89CA25-AD15-4498-BA46-825AFB8AB17D}" presName="rootComposite" presStyleCnt="0"/>
      <dgm:spPr/>
    </dgm:pt>
    <dgm:pt modelId="{C700BAA1-1E5F-4FBA-A0AB-5A9446BD82F4}" type="pres">
      <dgm:prSet presAssocID="{5A89CA25-AD15-4498-BA46-825AFB8AB17D}" presName="rootText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12000F-FB16-4675-B95B-AA3FE6B5E405}" type="pres">
      <dgm:prSet presAssocID="{5A89CA25-AD15-4498-BA46-825AFB8AB17D}" presName="rootConnector" presStyleLbl="node2" presStyleIdx="3" presStyleCnt="7"/>
      <dgm:spPr/>
      <dgm:t>
        <a:bodyPr/>
        <a:lstStyle/>
        <a:p>
          <a:endParaRPr lang="en-US"/>
        </a:p>
      </dgm:t>
    </dgm:pt>
    <dgm:pt modelId="{B8174386-57EF-46A9-9417-34924A4C6981}" type="pres">
      <dgm:prSet presAssocID="{5A89CA25-AD15-4498-BA46-825AFB8AB17D}" presName="hierChild4" presStyleCnt="0"/>
      <dgm:spPr/>
    </dgm:pt>
    <dgm:pt modelId="{AAA78D62-7FA3-44A9-84B4-0FB95ED5E26E}" type="pres">
      <dgm:prSet presAssocID="{3C19F22E-0FA7-4359-9F0D-9A5F9A81EE16}" presName="Name37" presStyleLbl="parChTrans1D3" presStyleIdx="2" presStyleCnt="5"/>
      <dgm:spPr/>
      <dgm:t>
        <a:bodyPr/>
        <a:lstStyle/>
        <a:p>
          <a:endParaRPr lang="en-US"/>
        </a:p>
      </dgm:t>
    </dgm:pt>
    <dgm:pt modelId="{CD4D2D46-11AA-43EE-973B-34E51B927193}" type="pres">
      <dgm:prSet presAssocID="{789DC47E-970A-47FA-91F2-458F35217D05}" presName="hierRoot2" presStyleCnt="0">
        <dgm:presLayoutVars>
          <dgm:hierBranch val="init"/>
        </dgm:presLayoutVars>
      </dgm:prSet>
      <dgm:spPr/>
    </dgm:pt>
    <dgm:pt modelId="{61437E23-9019-4B5E-AC34-D74B54E22371}" type="pres">
      <dgm:prSet presAssocID="{789DC47E-970A-47FA-91F2-458F35217D05}" presName="rootComposite" presStyleCnt="0"/>
      <dgm:spPr/>
    </dgm:pt>
    <dgm:pt modelId="{E5B2626E-0182-4BF5-8E44-98E4A85729B0}" type="pres">
      <dgm:prSet presAssocID="{789DC47E-970A-47FA-91F2-458F35217D05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F29E05-20CA-47D1-BED7-3ADCBBE72D13}" type="pres">
      <dgm:prSet presAssocID="{789DC47E-970A-47FA-91F2-458F35217D05}" presName="rootConnector" presStyleLbl="node3" presStyleIdx="2" presStyleCnt="5"/>
      <dgm:spPr/>
      <dgm:t>
        <a:bodyPr/>
        <a:lstStyle/>
        <a:p>
          <a:endParaRPr lang="en-US"/>
        </a:p>
      </dgm:t>
    </dgm:pt>
    <dgm:pt modelId="{9DFBC140-CE32-48E0-85B0-43237CA7595F}" type="pres">
      <dgm:prSet presAssocID="{789DC47E-970A-47FA-91F2-458F35217D05}" presName="hierChild4" presStyleCnt="0"/>
      <dgm:spPr/>
    </dgm:pt>
    <dgm:pt modelId="{85094499-EFB6-4812-A93D-2FF7A6E2A235}" type="pres">
      <dgm:prSet presAssocID="{789DC47E-970A-47FA-91F2-458F35217D05}" presName="hierChild5" presStyleCnt="0"/>
      <dgm:spPr/>
    </dgm:pt>
    <dgm:pt modelId="{2A437456-0DC4-4773-8E42-9D4FA96AB870}" type="pres">
      <dgm:prSet presAssocID="{6D6B5B67-ADD2-4D50-8EF7-2412EA7C894A}" presName="Name37" presStyleLbl="parChTrans1D3" presStyleIdx="3" presStyleCnt="5"/>
      <dgm:spPr/>
      <dgm:t>
        <a:bodyPr/>
        <a:lstStyle/>
        <a:p>
          <a:endParaRPr lang="en-US"/>
        </a:p>
      </dgm:t>
    </dgm:pt>
    <dgm:pt modelId="{983B9074-F943-4DCF-8AD0-F1B30756A035}" type="pres">
      <dgm:prSet presAssocID="{6F22DA1D-6CB9-48FB-9147-61A08DD4E8EC}" presName="hierRoot2" presStyleCnt="0">
        <dgm:presLayoutVars>
          <dgm:hierBranch val="init"/>
        </dgm:presLayoutVars>
      </dgm:prSet>
      <dgm:spPr/>
    </dgm:pt>
    <dgm:pt modelId="{7D21C79E-00DE-44F2-9692-FC516AE2941E}" type="pres">
      <dgm:prSet presAssocID="{6F22DA1D-6CB9-48FB-9147-61A08DD4E8EC}" presName="rootComposite" presStyleCnt="0"/>
      <dgm:spPr/>
    </dgm:pt>
    <dgm:pt modelId="{D38F2B8D-4433-4101-8F35-C134C1B14E0A}" type="pres">
      <dgm:prSet presAssocID="{6F22DA1D-6CB9-48FB-9147-61A08DD4E8EC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61CB3A-E2DA-46E7-B14C-E5AC6999B40F}" type="pres">
      <dgm:prSet presAssocID="{6F22DA1D-6CB9-48FB-9147-61A08DD4E8EC}" presName="rootConnector" presStyleLbl="node3" presStyleIdx="3" presStyleCnt="5"/>
      <dgm:spPr/>
      <dgm:t>
        <a:bodyPr/>
        <a:lstStyle/>
        <a:p>
          <a:endParaRPr lang="en-US"/>
        </a:p>
      </dgm:t>
    </dgm:pt>
    <dgm:pt modelId="{1EB5E1FC-6FBD-4106-AFBA-DA36716BFE8C}" type="pres">
      <dgm:prSet presAssocID="{6F22DA1D-6CB9-48FB-9147-61A08DD4E8EC}" presName="hierChild4" presStyleCnt="0"/>
      <dgm:spPr/>
    </dgm:pt>
    <dgm:pt modelId="{37D0C038-4917-4C1D-B32D-99C4C0CD7FA6}" type="pres">
      <dgm:prSet presAssocID="{6F22DA1D-6CB9-48FB-9147-61A08DD4E8EC}" presName="hierChild5" presStyleCnt="0"/>
      <dgm:spPr/>
    </dgm:pt>
    <dgm:pt modelId="{2C3FE8C8-EF66-4A71-A274-BFD622BD3A0D}" type="pres">
      <dgm:prSet presAssocID="{5A89CA25-AD15-4498-BA46-825AFB8AB17D}" presName="hierChild5" presStyleCnt="0"/>
      <dgm:spPr/>
    </dgm:pt>
    <dgm:pt modelId="{80402E4D-20FD-4459-BEBF-2A20BD7DCA76}" type="pres">
      <dgm:prSet presAssocID="{3BA418E9-06C5-4EA0-AF36-33B8D197949A}" presName="Name37" presStyleLbl="parChTrans1D2" presStyleIdx="4" presStyleCnt="7"/>
      <dgm:spPr/>
      <dgm:t>
        <a:bodyPr/>
        <a:lstStyle/>
        <a:p>
          <a:endParaRPr lang="en-US"/>
        </a:p>
      </dgm:t>
    </dgm:pt>
    <dgm:pt modelId="{355F7785-84B0-46B8-8078-1FDE5EFB9133}" type="pres">
      <dgm:prSet presAssocID="{B74234AA-9232-4AFF-AF9A-603422FD7461}" presName="hierRoot2" presStyleCnt="0">
        <dgm:presLayoutVars>
          <dgm:hierBranch val="init"/>
        </dgm:presLayoutVars>
      </dgm:prSet>
      <dgm:spPr/>
    </dgm:pt>
    <dgm:pt modelId="{3D29A3B6-5CF6-400D-8132-FA96FA2D813B}" type="pres">
      <dgm:prSet presAssocID="{B74234AA-9232-4AFF-AF9A-603422FD7461}" presName="rootComposite" presStyleCnt="0"/>
      <dgm:spPr/>
    </dgm:pt>
    <dgm:pt modelId="{5FC716EF-4D6D-47F7-829A-A0661FB0B8D4}" type="pres">
      <dgm:prSet presAssocID="{B74234AA-9232-4AFF-AF9A-603422FD7461}" presName="rootText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C8794D-ED5A-49DC-888E-A6247FF79430}" type="pres">
      <dgm:prSet presAssocID="{B74234AA-9232-4AFF-AF9A-603422FD7461}" presName="rootConnector" presStyleLbl="node2" presStyleIdx="4" presStyleCnt="7"/>
      <dgm:spPr/>
      <dgm:t>
        <a:bodyPr/>
        <a:lstStyle/>
        <a:p>
          <a:endParaRPr lang="en-US"/>
        </a:p>
      </dgm:t>
    </dgm:pt>
    <dgm:pt modelId="{FAEECFBB-8F89-467E-BB08-1E2722CA7510}" type="pres">
      <dgm:prSet presAssocID="{B74234AA-9232-4AFF-AF9A-603422FD7461}" presName="hierChild4" presStyleCnt="0"/>
      <dgm:spPr/>
    </dgm:pt>
    <dgm:pt modelId="{BD1799D1-CB12-4BC2-B35C-D53327E44215}" type="pres">
      <dgm:prSet presAssocID="{B74234AA-9232-4AFF-AF9A-603422FD7461}" presName="hierChild5" presStyleCnt="0"/>
      <dgm:spPr/>
    </dgm:pt>
    <dgm:pt modelId="{6BE55235-FFFF-464C-98D7-B3E0BE8D1368}" type="pres">
      <dgm:prSet presAssocID="{5909DD7D-52E1-423F-B4F3-425C4965C005}" presName="Name37" presStyleLbl="parChTrans1D2" presStyleIdx="5" presStyleCnt="7"/>
      <dgm:spPr/>
      <dgm:t>
        <a:bodyPr/>
        <a:lstStyle/>
        <a:p>
          <a:endParaRPr lang="en-US"/>
        </a:p>
      </dgm:t>
    </dgm:pt>
    <dgm:pt modelId="{79D41BFC-57E2-47D4-93EB-7C4A2C73E682}" type="pres">
      <dgm:prSet presAssocID="{F20A63EA-83D0-4A8F-A58B-7435EACBFCB8}" presName="hierRoot2" presStyleCnt="0">
        <dgm:presLayoutVars>
          <dgm:hierBranch val="init"/>
        </dgm:presLayoutVars>
      </dgm:prSet>
      <dgm:spPr/>
    </dgm:pt>
    <dgm:pt modelId="{00E39426-652C-45FB-880B-E29C2117E170}" type="pres">
      <dgm:prSet presAssocID="{F20A63EA-83D0-4A8F-A58B-7435EACBFCB8}" presName="rootComposite" presStyleCnt="0"/>
      <dgm:spPr/>
    </dgm:pt>
    <dgm:pt modelId="{042B3DD6-40E8-417B-A221-27091EB9AD00}" type="pres">
      <dgm:prSet presAssocID="{F20A63EA-83D0-4A8F-A58B-7435EACBFCB8}" presName="rootText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57A39C-7E0C-4074-B6B7-87A7E0ADC889}" type="pres">
      <dgm:prSet presAssocID="{F20A63EA-83D0-4A8F-A58B-7435EACBFCB8}" presName="rootConnector" presStyleLbl="node2" presStyleIdx="5" presStyleCnt="7"/>
      <dgm:spPr/>
      <dgm:t>
        <a:bodyPr/>
        <a:lstStyle/>
        <a:p>
          <a:endParaRPr lang="en-US"/>
        </a:p>
      </dgm:t>
    </dgm:pt>
    <dgm:pt modelId="{78CCF2D9-699F-4501-903F-B7BCAA7D97FC}" type="pres">
      <dgm:prSet presAssocID="{F20A63EA-83D0-4A8F-A58B-7435EACBFCB8}" presName="hierChild4" presStyleCnt="0"/>
      <dgm:spPr/>
    </dgm:pt>
    <dgm:pt modelId="{80474858-3510-483F-94AB-4F9CBDBDC6A8}" type="pres">
      <dgm:prSet presAssocID="{F20A63EA-83D0-4A8F-A58B-7435EACBFCB8}" presName="hierChild5" presStyleCnt="0"/>
      <dgm:spPr/>
    </dgm:pt>
    <dgm:pt modelId="{F8C184AC-DE4F-4572-BF6C-D4B0D2EC07DA}" type="pres">
      <dgm:prSet presAssocID="{B8EE14B2-AFEA-446E-9404-C87A42FC9CF2}" presName="Name37" presStyleLbl="parChTrans1D2" presStyleIdx="6" presStyleCnt="7"/>
      <dgm:spPr/>
      <dgm:t>
        <a:bodyPr/>
        <a:lstStyle/>
        <a:p>
          <a:endParaRPr lang="en-US"/>
        </a:p>
      </dgm:t>
    </dgm:pt>
    <dgm:pt modelId="{C8137DE4-CCB2-4034-88CA-472A2FAA663F}" type="pres">
      <dgm:prSet presAssocID="{C478B587-044C-474B-8077-8793E6A5E2AD}" presName="hierRoot2" presStyleCnt="0">
        <dgm:presLayoutVars>
          <dgm:hierBranch val="init"/>
        </dgm:presLayoutVars>
      </dgm:prSet>
      <dgm:spPr/>
    </dgm:pt>
    <dgm:pt modelId="{759FD947-874C-45C6-A96E-2EB693E5DB18}" type="pres">
      <dgm:prSet presAssocID="{C478B587-044C-474B-8077-8793E6A5E2AD}" presName="rootComposite" presStyleCnt="0"/>
      <dgm:spPr/>
    </dgm:pt>
    <dgm:pt modelId="{A45E47B5-497C-444A-9F61-EED3813D2B0B}" type="pres">
      <dgm:prSet presAssocID="{C478B587-044C-474B-8077-8793E6A5E2AD}" presName="rootText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EA9793-06B3-4FB5-AD69-413964106F56}" type="pres">
      <dgm:prSet presAssocID="{C478B587-044C-474B-8077-8793E6A5E2AD}" presName="rootConnector" presStyleLbl="node2" presStyleIdx="6" presStyleCnt="7"/>
      <dgm:spPr/>
      <dgm:t>
        <a:bodyPr/>
        <a:lstStyle/>
        <a:p>
          <a:endParaRPr lang="en-US"/>
        </a:p>
      </dgm:t>
    </dgm:pt>
    <dgm:pt modelId="{AB0B2A1A-9584-415A-B058-FD67B38DCF5F}" type="pres">
      <dgm:prSet presAssocID="{C478B587-044C-474B-8077-8793E6A5E2AD}" presName="hierChild4" presStyleCnt="0"/>
      <dgm:spPr/>
    </dgm:pt>
    <dgm:pt modelId="{38BE2AD8-7FC7-4EBF-8DC6-A86C9FF7D38D}" type="pres">
      <dgm:prSet presAssocID="{717D239B-45B3-4239-8D90-262D3A6CAF7F}" presName="Name37" presStyleLbl="parChTrans1D3" presStyleIdx="4" presStyleCnt="5"/>
      <dgm:spPr/>
      <dgm:t>
        <a:bodyPr/>
        <a:lstStyle/>
        <a:p>
          <a:endParaRPr lang="en-US"/>
        </a:p>
      </dgm:t>
    </dgm:pt>
    <dgm:pt modelId="{74520F69-F820-4777-A5AF-E36887191CCB}" type="pres">
      <dgm:prSet presAssocID="{48475F3B-A998-4331-ABBC-FA53D769E945}" presName="hierRoot2" presStyleCnt="0">
        <dgm:presLayoutVars>
          <dgm:hierBranch val="init"/>
        </dgm:presLayoutVars>
      </dgm:prSet>
      <dgm:spPr/>
    </dgm:pt>
    <dgm:pt modelId="{6556C654-DB74-49B7-BF4D-DDDADD359298}" type="pres">
      <dgm:prSet presAssocID="{48475F3B-A998-4331-ABBC-FA53D769E945}" presName="rootComposite" presStyleCnt="0"/>
      <dgm:spPr/>
    </dgm:pt>
    <dgm:pt modelId="{5676A9FA-88D5-4BB4-B504-AFED2EA605CF}" type="pres">
      <dgm:prSet presAssocID="{48475F3B-A998-4331-ABBC-FA53D769E945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E5F6E2-3C61-49CB-A760-B49AE0F75A3C}" type="pres">
      <dgm:prSet presAssocID="{48475F3B-A998-4331-ABBC-FA53D769E945}" presName="rootConnector" presStyleLbl="node3" presStyleIdx="4" presStyleCnt="5"/>
      <dgm:spPr/>
      <dgm:t>
        <a:bodyPr/>
        <a:lstStyle/>
        <a:p>
          <a:endParaRPr lang="en-US"/>
        </a:p>
      </dgm:t>
    </dgm:pt>
    <dgm:pt modelId="{139884AB-6D15-4795-9036-A2D85B12B87B}" type="pres">
      <dgm:prSet presAssocID="{48475F3B-A998-4331-ABBC-FA53D769E945}" presName="hierChild4" presStyleCnt="0"/>
      <dgm:spPr/>
    </dgm:pt>
    <dgm:pt modelId="{EF298CBE-B0E2-4B36-85AD-040B664F0835}" type="pres">
      <dgm:prSet presAssocID="{47F270DE-C173-4CFE-8C36-782AC54DB648}" presName="Name37" presStyleLbl="parChTrans1D4" presStyleIdx="0" presStyleCnt="4"/>
      <dgm:spPr/>
      <dgm:t>
        <a:bodyPr/>
        <a:lstStyle/>
        <a:p>
          <a:endParaRPr lang="en-US"/>
        </a:p>
      </dgm:t>
    </dgm:pt>
    <dgm:pt modelId="{DC5322BB-304B-4AD6-8384-4AD9CBF151EA}" type="pres">
      <dgm:prSet presAssocID="{27A5A136-F49B-46DD-BA1A-4B29E8AA8BAF}" presName="hierRoot2" presStyleCnt="0">
        <dgm:presLayoutVars>
          <dgm:hierBranch val="init"/>
        </dgm:presLayoutVars>
      </dgm:prSet>
      <dgm:spPr/>
    </dgm:pt>
    <dgm:pt modelId="{0922A0F7-7739-47A5-BAA7-9961A7A8A228}" type="pres">
      <dgm:prSet presAssocID="{27A5A136-F49B-46DD-BA1A-4B29E8AA8BAF}" presName="rootComposite" presStyleCnt="0"/>
      <dgm:spPr/>
    </dgm:pt>
    <dgm:pt modelId="{92C6F239-A41E-452C-AC10-DE7BFDE83E35}" type="pres">
      <dgm:prSet presAssocID="{27A5A136-F49B-46DD-BA1A-4B29E8AA8BAF}" presName="rootText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8F7405-F28D-4D4D-AA8C-8706346B2EEE}" type="pres">
      <dgm:prSet presAssocID="{27A5A136-F49B-46DD-BA1A-4B29E8AA8BAF}" presName="rootConnector" presStyleLbl="node4" presStyleIdx="0" presStyleCnt="4"/>
      <dgm:spPr/>
      <dgm:t>
        <a:bodyPr/>
        <a:lstStyle/>
        <a:p>
          <a:endParaRPr lang="en-US"/>
        </a:p>
      </dgm:t>
    </dgm:pt>
    <dgm:pt modelId="{0F0D4070-E0F6-4A44-BED4-41D19CC85C11}" type="pres">
      <dgm:prSet presAssocID="{27A5A136-F49B-46DD-BA1A-4B29E8AA8BAF}" presName="hierChild4" presStyleCnt="0"/>
      <dgm:spPr/>
    </dgm:pt>
    <dgm:pt modelId="{AEE961AF-0678-4A76-A761-4259D925A91D}" type="pres">
      <dgm:prSet presAssocID="{27A5A136-F49B-46DD-BA1A-4B29E8AA8BAF}" presName="hierChild5" presStyleCnt="0"/>
      <dgm:spPr/>
    </dgm:pt>
    <dgm:pt modelId="{CD0DEFB4-C3EE-4231-A001-BF9E0C62C88E}" type="pres">
      <dgm:prSet presAssocID="{A1967270-624D-41DA-945E-9996C7F1A17A}" presName="Name37" presStyleLbl="parChTrans1D4" presStyleIdx="1" presStyleCnt="4"/>
      <dgm:spPr/>
      <dgm:t>
        <a:bodyPr/>
        <a:lstStyle/>
        <a:p>
          <a:endParaRPr lang="en-US"/>
        </a:p>
      </dgm:t>
    </dgm:pt>
    <dgm:pt modelId="{31FC00E6-5C07-4C59-8A77-4268DBD61AD9}" type="pres">
      <dgm:prSet presAssocID="{B6D4EFDF-EAB2-42D0-8F99-31B13D8FA498}" presName="hierRoot2" presStyleCnt="0">
        <dgm:presLayoutVars>
          <dgm:hierBranch val="init"/>
        </dgm:presLayoutVars>
      </dgm:prSet>
      <dgm:spPr/>
    </dgm:pt>
    <dgm:pt modelId="{61711F0A-21AC-4FBB-B9F5-FA0655552D8B}" type="pres">
      <dgm:prSet presAssocID="{B6D4EFDF-EAB2-42D0-8F99-31B13D8FA498}" presName="rootComposite" presStyleCnt="0"/>
      <dgm:spPr/>
    </dgm:pt>
    <dgm:pt modelId="{594FA379-72DA-43DD-B8B1-9CC7C0CF8307}" type="pres">
      <dgm:prSet presAssocID="{B6D4EFDF-EAB2-42D0-8F99-31B13D8FA498}" presName="rootText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650002-2B05-4A6D-A483-602FACF47FCE}" type="pres">
      <dgm:prSet presAssocID="{B6D4EFDF-EAB2-42D0-8F99-31B13D8FA498}" presName="rootConnector" presStyleLbl="node4" presStyleIdx="1" presStyleCnt="4"/>
      <dgm:spPr/>
      <dgm:t>
        <a:bodyPr/>
        <a:lstStyle/>
        <a:p>
          <a:endParaRPr lang="en-US"/>
        </a:p>
      </dgm:t>
    </dgm:pt>
    <dgm:pt modelId="{5C77E9C5-1C2D-4F09-A791-AE0386EBE473}" type="pres">
      <dgm:prSet presAssocID="{B6D4EFDF-EAB2-42D0-8F99-31B13D8FA498}" presName="hierChild4" presStyleCnt="0"/>
      <dgm:spPr/>
    </dgm:pt>
    <dgm:pt modelId="{31EC1DD5-9688-45B5-A582-CCD0DF220EE1}" type="pres">
      <dgm:prSet presAssocID="{B6D4EFDF-EAB2-42D0-8F99-31B13D8FA498}" presName="hierChild5" presStyleCnt="0"/>
      <dgm:spPr/>
    </dgm:pt>
    <dgm:pt modelId="{0921AE62-1A9E-4883-96C7-EB1E4CE1B17B}" type="pres">
      <dgm:prSet presAssocID="{A5AED327-042C-466D-A79F-A0A1F977C32C}" presName="Name37" presStyleLbl="parChTrans1D4" presStyleIdx="2" presStyleCnt="4"/>
      <dgm:spPr/>
      <dgm:t>
        <a:bodyPr/>
        <a:lstStyle/>
        <a:p>
          <a:endParaRPr lang="en-US"/>
        </a:p>
      </dgm:t>
    </dgm:pt>
    <dgm:pt modelId="{9D82F601-5B96-4EBB-A552-95B6C3ABE6C2}" type="pres">
      <dgm:prSet presAssocID="{D1D7AE3C-03DB-4338-AB2C-F42C02FF81A7}" presName="hierRoot2" presStyleCnt="0">
        <dgm:presLayoutVars>
          <dgm:hierBranch val="init"/>
        </dgm:presLayoutVars>
      </dgm:prSet>
      <dgm:spPr/>
    </dgm:pt>
    <dgm:pt modelId="{5B027F68-6A60-43D0-8042-610F3694BE75}" type="pres">
      <dgm:prSet presAssocID="{D1D7AE3C-03DB-4338-AB2C-F42C02FF81A7}" presName="rootComposite" presStyleCnt="0"/>
      <dgm:spPr/>
    </dgm:pt>
    <dgm:pt modelId="{EBE621A8-ACA3-42EF-A771-0AE3157D925F}" type="pres">
      <dgm:prSet presAssocID="{D1D7AE3C-03DB-4338-AB2C-F42C02FF81A7}" presName="rootText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D2BF38-E09D-4C6D-97B4-164029FF8AD8}" type="pres">
      <dgm:prSet presAssocID="{D1D7AE3C-03DB-4338-AB2C-F42C02FF81A7}" presName="rootConnector" presStyleLbl="node4" presStyleIdx="2" presStyleCnt="4"/>
      <dgm:spPr/>
      <dgm:t>
        <a:bodyPr/>
        <a:lstStyle/>
        <a:p>
          <a:endParaRPr lang="en-US"/>
        </a:p>
      </dgm:t>
    </dgm:pt>
    <dgm:pt modelId="{F23A8967-74AA-4032-BC07-38800C040FBD}" type="pres">
      <dgm:prSet presAssocID="{D1D7AE3C-03DB-4338-AB2C-F42C02FF81A7}" presName="hierChild4" presStyleCnt="0"/>
      <dgm:spPr/>
    </dgm:pt>
    <dgm:pt modelId="{20E91EA6-DED4-4C04-9842-4CC805019C27}" type="pres">
      <dgm:prSet presAssocID="{D1D7AE3C-03DB-4338-AB2C-F42C02FF81A7}" presName="hierChild5" presStyleCnt="0"/>
      <dgm:spPr/>
    </dgm:pt>
    <dgm:pt modelId="{48713897-B843-4F5A-801E-96F85DAEA9B7}" type="pres">
      <dgm:prSet presAssocID="{2224BD19-252E-422F-A017-19A4FD037936}" presName="Name37" presStyleLbl="parChTrans1D4" presStyleIdx="3" presStyleCnt="4"/>
      <dgm:spPr/>
      <dgm:t>
        <a:bodyPr/>
        <a:lstStyle/>
        <a:p>
          <a:endParaRPr lang="en-US"/>
        </a:p>
      </dgm:t>
    </dgm:pt>
    <dgm:pt modelId="{D025F25A-5642-4DF0-83F2-56B2A2F5DC37}" type="pres">
      <dgm:prSet presAssocID="{8DFAC815-0F88-40F1-9BB7-D1B68541BEEC}" presName="hierRoot2" presStyleCnt="0">
        <dgm:presLayoutVars>
          <dgm:hierBranch val="init"/>
        </dgm:presLayoutVars>
      </dgm:prSet>
      <dgm:spPr/>
    </dgm:pt>
    <dgm:pt modelId="{6B74D040-3548-4E26-879A-B67354C0773C}" type="pres">
      <dgm:prSet presAssocID="{8DFAC815-0F88-40F1-9BB7-D1B68541BEEC}" presName="rootComposite" presStyleCnt="0"/>
      <dgm:spPr/>
    </dgm:pt>
    <dgm:pt modelId="{4E36B642-1882-49BF-8F77-D2B7F31D3450}" type="pres">
      <dgm:prSet presAssocID="{8DFAC815-0F88-40F1-9BB7-D1B68541BEEC}" presName="rootText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C87921-62C8-478B-99EF-D93FB9322DEA}" type="pres">
      <dgm:prSet presAssocID="{8DFAC815-0F88-40F1-9BB7-D1B68541BEEC}" presName="rootConnector" presStyleLbl="node4" presStyleIdx="3" presStyleCnt="4"/>
      <dgm:spPr/>
      <dgm:t>
        <a:bodyPr/>
        <a:lstStyle/>
        <a:p>
          <a:endParaRPr lang="en-US"/>
        </a:p>
      </dgm:t>
    </dgm:pt>
    <dgm:pt modelId="{AD159010-AB0B-4107-8CE8-B92E2C91ADBF}" type="pres">
      <dgm:prSet presAssocID="{8DFAC815-0F88-40F1-9BB7-D1B68541BEEC}" presName="hierChild4" presStyleCnt="0"/>
      <dgm:spPr/>
    </dgm:pt>
    <dgm:pt modelId="{1B38EBB2-9552-4E2A-BFA7-40F871C9C590}" type="pres">
      <dgm:prSet presAssocID="{8DFAC815-0F88-40F1-9BB7-D1B68541BEEC}" presName="hierChild5" presStyleCnt="0"/>
      <dgm:spPr/>
    </dgm:pt>
    <dgm:pt modelId="{34E95C62-AD5D-4ACA-B1D6-7FC819F1A735}" type="pres">
      <dgm:prSet presAssocID="{48475F3B-A998-4331-ABBC-FA53D769E945}" presName="hierChild5" presStyleCnt="0"/>
      <dgm:spPr/>
    </dgm:pt>
    <dgm:pt modelId="{8C8E1637-14E8-4DAA-AFC3-392CB9AB3BD2}" type="pres">
      <dgm:prSet presAssocID="{C478B587-044C-474B-8077-8793E6A5E2AD}" presName="hierChild5" presStyleCnt="0"/>
      <dgm:spPr/>
    </dgm:pt>
    <dgm:pt modelId="{D4643574-39F0-48B3-9F5C-7969B2C89DED}" type="pres">
      <dgm:prSet presAssocID="{FC8BBCE5-8927-4E07-913D-B40ACD7E5AC9}" presName="hierChild3" presStyleCnt="0"/>
      <dgm:spPr/>
    </dgm:pt>
  </dgm:ptLst>
  <dgm:cxnLst>
    <dgm:cxn modelId="{3EEC4086-2FD2-4F06-9C13-98C79AF81D77}" type="presOf" srcId="{5A89CA25-AD15-4498-BA46-825AFB8AB17D}" destId="{C700BAA1-1E5F-4FBA-A0AB-5A9446BD82F4}" srcOrd="0" destOrd="0" presId="urn:microsoft.com/office/officeart/2005/8/layout/orgChart1"/>
    <dgm:cxn modelId="{F16AB937-6A25-4C45-B49A-EBFD92E11FD5}" type="presOf" srcId="{8DFAC815-0F88-40F1-9BB7-D1B68541BEEC}" destId="{9FC87921-62C8-478B-99EF-D93FB9322DEA}" srcOrd="1" destOrd="0" presId="urn:microsoft.com/office/officeart/2005/8/layout/orgChart1"/>
    <dgm:cxn modelId="{0F3B1AAA-6146-425D-A98B-9B2F0BA89DF3}" srcId="{5A89CA25-AD15-4498-BA46-825AFB8AB17D}" destId="{789DC47E-970A-47FA-91F2-458F35217D05}" srcOrd="0" destOrd="0" parTransId="{3C19F22E-0FA7-4359-9F0D-9A5F9A81EE16}" sibTransId="{3577DB19-7956-4956-A192-63D2D6D1E344}"/>
    <dgm:cxn modelId="{E3B54FBA-514C-475F-BC9A-F99BBBDC25C0}" type="presOf" srcId="{FC8BBCE5-8927-4E07-913D-B40ACD7E5AC9}" destId="{E45B72CF-1BC3-4381-B533-B5305608ABFF}" srcOrd="0" destOrd="0" presId="urn:microsoft.com/office/officeart/2005/8/layout/orgChart1"/>
    <dgm:cxn modelId="{EADA3175-B460-4964-B7D1-AF9D2D3BE206}" srcId="{48475F3B-A998-4331-ABBC-FA53D769E945}" destId="{27A5A136-F49B-46DD-BA1A-4B29E8AA8BAF}" srcOrd="0" destOrd="0" parTransId="{47F270DE-C173-4CFE-8C36-782AC54DB648}" sibTransId="{A1AE49E0-3580-4C3A-B204-ADD22F8FCE17}"/>
    <dgm:cxn modelId="{4FD87165-44D4-41E2-9AE4-67708AE4C00D}" type="presOf" srcId="{10E7134F-78F0-4580-AA66-306DA86E1021}" destId="{55A070CE-05FC-4455-9300-F95EFA0D5F4D}" srcOrd="0" destOrd="0" presId="urn:microsoft.com/office/officeart/2005/8/layout/orgChart1"/>
    <dgm:cxn modelId="{38830F7D-3F5C-43CB-9B70-D66F8E50ECB2}" srcId="{C478B587-044C-474B-8077-8793E6A5E2AD}" destId="{48475F3B-A998-4331-ABBC-FA53D769E945}" srcOrd="0" destOrd="0" parTransId="{717D239B-45B3-4239-8D90-262D3A6CAF7F}" sibTransId="{A1778CB9-42E9-4D34-9DE2-205FC8DB8B33}"/>
    <dgm:cxn modelId="{1C51D145-798B-45D1-ABAF-EE187DE1FE26}" type="presOf" srcId="{5909DD7D-52E1-423F-B4F3-425C4965C005}" destId="{6BE55235-FFFF-464C-98D7-B3E0BE8D1368}" srcOrd="0" destOrd="0" presId="urn:microsoft.com/office/officeart/2005/8/layout/orgChart1"/>
    <dgm:cxn modelId="{607B8EA9-3853-4F17-AE3E-8FD1A419C199}" type="presOf" srcId="{B8EE14B2-AFEA-446E-9404-C87A42FC9CF2}" destId="{F8C184AC-DE4F-4572-BF6C-D4B0D2EC07DA}" srcOrd="0" destOrd="0" presId="urn:microsoft.com/office/officeart/2005/8/layout/orgChart1"/>
    <dgm:cxn modelId="{9C601473-205E-4A5E-B5D1-9D825F6F61E9}" type="presOf" srcId="{95C4D7AD-C00E-4BA0-87A0-19591D0775BF}" destId="{19791B7C-D666-46D9-B1D4-4D6D552CC6A2}" srcOrd="1" destOrd="0" presId="urn:microsoft.com/office/officeart/2005/8/layout/orgChart1"/>
    <dgm:cxn modelId="{F025D99D-EF4D-4614-92FC-12C2A68B21F5}" type="presOf" srcId="{6F22DA1D-6CB9-48FB-9147-61A08DD4E8EC}" destId="{D38F2B8D-4433-4101-8F35-C134C1B14E0A}" srcOrd="0" destOrd="0" presId="urn:microsoft.com/office/officeart/2005/8/layout/orgChart1"/>
    <dgm:cxn modelId="{54701B50-9EF3-485F-8FAB-2D84A3ADE4C4}" type="presOf" srcId="{573014EB-BA12-437C-9BD5-3E53243229BD}" destId="{39246338-4213-4242-BE6E-6CA60011FE43}" srcOrd="1" destOrd="0" presId="urn:microsoft.com/office/officeart/2005/8/layout/orgChart1"/>
    <dgm:cxn modelId="{CA1A6EEE-416C-4160-ADF4-BCB044F34DDD}" type="presOf" srcId="{48475F3B-A998-4331-ABBC-FA53D769E945}" destId="{5676A9FA-88D5-4BB4-B504-AFED2EA605CF}" srcOrd="0" destOrd="0" presId="urn:microsoft.com/office/officeart/2005/8/layout/orgChart1"/>
    <dgm:cxn modelId="{FC30FF85-F951-461E-9EB8-2F9EACE3782E}" type="presOf" srcId="{27A5A136-F49B-46DD-BA1A-4B29E8AA8BAF}" destId="{D48F7405-F28D-4D4D-AA8C-8706346B2EEE}" srcOrd="1" destOrd="0" presId="urn:microsoft.com/office/officeart/2005/8/layout/orgChart1"/>
    <dgm:cxn modelId="{5B58CE12-337E-4CFD-8E80-3B6CCD6F0AAA}" type="presOf" srcId="{27A5A136-F49B-46DD-BA1A-4B29E8AA8BAF}" destId="{92C6F239-A41E-452C-AC10-DE7BFDE83E35}" srcOrd="0" destOrd="0" presId="urn:microsoft.com/office/officeart/2005/8/layout/orgChart1"/>
    <dgm:cxn modelId="{F59A0B22-ADB6-4432-9BAC-9E0C42245F90}" type="presOf" srcId="{F20A63EA-83D0-4A8F-A58B-7435EACBFCB8}" destId="{042B3DD6-40E8-417B-A221-27091EB9AD00}" srcOrd="0" destOrd="0" presId="urn:microsoft.com/office/officeart/2005/8/layout/orgChart1"/>
    <dgm:cxn modelId="{658DC6D5-4EF0-4E9F-8A9F-F45A6D9E0623}" type="presOf" srcId="{FC8BBCE5-8927-4E07-913D-B40ACD7E5AC9}" destId="{F27B6A99-A7BF-4D3D-8EE4-F478BF3B0926}" srcOrd="1" destOrd="0" presId="urn:microsoft.com/office/officeart/2005/8/layout/orgChart1"/>
    <dgm:cxn modelId="{88D408E3-F616-4343-A765-E3D8FCD02BAE}" type="presOf" srcId="{D1D7AE3C-03DB-4338-AB2C-F42C02FF81A7}" destId="{EBE621A8-ACA3-42EF-A771-0AE3157D925F}" srcOrd="0" destOrd="0" presId="urn:microsoft.com/office/officeart/2005/8/layout/orgChart1"/>
    <dgm:cxn modelId="{41C1922F-DB91-4BF2-9EA9-9266A9F6B44F}" type="presOf" srcId="{8DFAC815-0F88-40F1-9BB7-D1B68541BEEC}" destId="{4E36B642-1882-49BF-8F77-D2B7F31D3450}" srcOrd="0" destOrd="0" presId="urn:microsoft.com/office/officeart/2005/8/layout/orgChart1"/>
    <dgm:cxn modelId="{820825C4-F281-4E9A-922F-234C2DAE53F1}" type="presOf" srcId="{717D239B-45B3-4239-8D90-262D3A6CAF7F}" destId="{38BE2AD8-7FC7-4EBF-8DC6-A86C9FF7D38D}" srcOrd="0" destOrd="0" presId="urn:microsoft.com/office/officeart/2005/8/layout/orgChart1"/>
    <dgm:cxn modelId="{A0CF2495-EADC-4141-A98B-6067E9D482DE}" type="presOf" srcId="{3BA418E9-06C5-4EA0-AF36-33B8D197949A}" destId="{80402E4D-20FD-4459-BEBF-2A20BD7DCA76}" srcOrd="0" destOrd="0" presId="urn:microsoft.com/office/officeart/2005/8/layout/orgChart1"/>
    <dgm:cxn modelId="{385C789C-F0F6-4491-9634-62946E975AFF}" srcId="{48475F3B-A998-4331-ABBC-FA53D769E945}" destId="{D1D7AE3C-03DB-4338-AB2C-F42C02FF81A7}" srcOrd="2" destOrd="0" parTransId="{A5AED327-042C-466D-A79F-A0A1F977C32C}" sibTransId="{D4A6CC0C-18E4-4F72-8C40-C1E3283FF26A}"/>
    <dgm:cxn modelId="{49775D38-7C27-4C51-ACED-B51B6E784A40}" srcId="{FC8BBCE5-8927-4E07-913D-B40ACD7E5AC9}" destId="{5A89CA25-AD15-4498-BA46-825AFB8AB17D}" srcOrd="3" destOrd="0" parTransId="{C3A65D2B-B5D6-4257-94B5-7B0536A8269A}" sibTransId="{BCF420D4-57BC-40F2-B541-3A8927A2D0B0}"/>
    <dgm:cxn modelId="{C0BB0F82-A1EE-4DC4-BFB1-000B6747941D}" type="presOf" srcId="{95C4D7AD-C00E-4BA0-87A0-19591D0775BF}" destId="{8F2D4649-6DD4-41DC-B0E4-D10AFFAA49F3}" srcOrd="0" destOrd="0" presId="urn:microsoft.com/office/officeart/2005/8/layout/orgChart1"/>
    <dgm:cxn modelId="{8D23A8E2-55F6-4BD6-B48B-59EDDBA31BE5}" type="presOf" srcId="{C3A65D2B-B5D6-4257-94B5-7B0536A8269A}" destId="{C15B908E-665D-475F-83BE-182F204C6647}" srcOrd="0" destOrd="0" presId="urn:microsoft.com/office/officeart/2005/8/layout/orgChart1"/>
    <dgm:cxn modelId="{D654657A-806D-4089-A3B3-0F9C97F61AA4}" type="presOf" srcId="{80E92B6D-F8DE-40A2-AFDA-F4FBA1E59066}" destId="{74BFCA07-F656-413E-A19C-862C46FC455E}" srcOrd="1" destOrd="0" presId="urn:microsoft.com/office/officeart/2005/8/layout/orgChart1"/>
    <dgm:cxn modelId="{A25AD905-0D0C-4BF5-9842-7B14DA6C6019}" srcId="{8A73F8CF-85A4-442F-A99E-09A492F2F48D}" destId="{FC8BBCE5-8927-4E07-913D-B40ACD7E5AC9}" srcOrd="0" destOrd="0" parTransId="{C433AB77-64E9-4945-93CB-B1ACA6E8C633}" sibTransId="{67E9463B-77E3-4C48-B317-4B8DF428DDDB}"/>
    <dgm:cxn modelId="{9D119A8B-D9FE-4501-9A94-AED14E02EE49}" type="presOf" srcId="{6F22DA1D-6CB9-48FB-9147-61A08DD4E8EC}" destId="{6561CB3A-E2DA-46E7-B14C-E5AC6999B40F}" srcOrd="1" destOrd="0" presId="urn:microsoft.com/office/officeart/2005/8/layout/orgChart1"/>
    <dgm:cxn modelId="{B4CAAA47-6935-4921-9C07-B49B6C2B22A2}" type="presOf" srcId="{47F270DE-C173-4CFE-8C36-782AC54DB648}" destId="{EF298CBE-B0E2-4B36-85AD-040B664F0835}" srcOrd="0" destOrd="0" presId="urn:microsoft.com/office/officeart/2005/8/layout/orgChart1"/>
    <dgm:cxn modelId="{1D115557-E221-4202-915F-10D97BDB9DDB}" type="presOf" srcId="{8D1CB97B-72B5-424A-8E7F-A5E652A40885}" destId="{2A86B013-CC73-4DA5-8FA4-228127612F55}" srcOrd="0" destOrd="0" presId="urn:microsoft.com/office/officeart/2005/8/layout/orgChart1"/>
    <dgm:cxn modelId="{447EBA34-B510-41F6-8673-375CAEF2DE41}" srcId="{FC8BBCE5-8927-4E07-913D-B40ACD7E5AC9}" destId="{B74234AA-9232-4AFF-AF9A-603422FD7461}" srcOrd="4" destOrd="0" parTransId="{3BA418E9-06C5-4EA0-AF36-33B8D197949A}" sibTransId="{584DEEDE-2440-4912-8DBD-49C6007A48BC}"/>
    <dgm:cxn modelId="{F34520A3-734E-42FC-BC4B-E81C130F66F5}" type="presOf" srcId="{573014EB-BA12-437C-9BD5-3E53243229BD}" destId="{9A5145CC-8A73-4B9C-BB6E-4F9F586D1586}" srcOrd="0" destOrd="0" presId="urn:microsoft.com/office/officeart/2005/8/layout/orgChart1"/>
    <dgm:cxn modelId="{C074BA2F-A57A-4A15-AE75-39DCEA2521A9}" type="presOf" srcId="{8A73F8CF-85A4-442F-A99E-09A492F2F48D}" destId="{38700158-3BD2-4343-AB42-6692BDAE4039}" srcOrd="0" destOrd="0" presId="urn:microsoft.com/office/officeart/2005/8/layout/orgChart1"/>
    <dgm:cxn modelId="{63E67179-5A72-4218-BB37-564DCF58731D}" type="presOf" srcId="{789DC47E-970A-47FA-91F2-458F35217D05}" destId="{E5B2626E-0182-4BF5-8E44-98E4A85729B0}" srcOrd="0" destOrd="0" presId="urn:microsoft.com/office/officeart/2005/8/layout/orgChart1"/>
    <dgm:cxn modelId="{6C0A16DD-3932-4808-A807-EF760DD92CEF}" type="presOf" srcId="{8D1CB97B-72B5-424A-8E7F-A5E652A40885}" destId="{1DA2DAAC-D796-4683-B68E-C10EF37D8BA4}" srcOrd="1" destOrd="0" presId="urn:microsoft.com/office/officeart/2005/8/layout/orgChart1"/>
    <dgm:cxn modelId="{30F5C90B-6A7A-4F8A-88E2-B4EF26A20E64}" type="presOf" srcId="{B6D4EFDF-EAB2-42D0-8F99-31B13D8FA498}" destId="{594FA379-72DA-43DD-B8B1-9CC7C0CF8307}" srcOrd="0" destOrd="0" presId="urn:microsoft.com/office/officeart/2005/8/layout/orgChart1"/>
    <dgm:cxn modelId="{C75C8FB2-6ADE-4917-A055-C28AEB2AE78E}" type="presOf" srcId="{663BC07B-BA39-4DAD-B652-63F945AD83EA}" destId="{5D007B90-664B-4192-950A-B75550105D80}" srcOrd="0" destOrd="0" presId="urn:microsoft.com/office/officeart/2005/8/layout/orgChart1"/>
    <dgm:cxn modelId="{89FDE702-0935-4A20-84C5-7414E6143601}" type="presOf" srcId="{B74234AA-9232-4AFF-AF9A-603422FD7461}" destId="{FBC8794D-ED5A-49DC-888E-A6247FF79430}" srcOrd="1" destOrd="0" presId="urn:microsoft.com/office/officeart/2005/8/layout/orgChart1"/>
    <dgm:cxn modelId="{EA623E25-1424-4168-B2C0-E5C50D76A1EB}" srcId="{48475F3B-A998-4331-ABBC-FA53D769E945}" destId="{8DFAC815-0F88-40F1-9BB7-D1B68541BEEC}" srcOrd="3" destOrd="0" parTransId="{2224BD19-252E-422F-A017-19A4FD037936}" sibTransId="{2AE1001B-2330-474A-9BE8-9B8E97B5E7CE}"/>
    <dgm:cxn modelId="{65CC5EF0-8FE8-45ED-8685-C67A98E6C20D}" type="presOf" srcId="{87E04432-54D1-455A-AD39-BA8FB29026F7}" destId="{DC475569-D030-4C7B-83DB-0E9D650CD869}" srcOrd="1" destOrd="0" presId="urn:microsoft.com/office/officeart/2005/8/layout/orgChart1"/>
    <dgm:cxn modelId="{E2E185A2-1BF2-4315-B0B0-B96BBBC0AB35}" type="presOf" srcId="{3C19F22E-0FA7-4359-9F0D-9A5F9A81EE16}" destId="{AAA78D62-7FA3-44A9-84B4-0FB95ED5E26E}" srcOrd="0" destOrd="0" presId="urn:microsoft.com/office/officeart/2005/8/layout/orgChart1"/>
    <dgm:cxn modelId="{3B8B458F-FD61-4A0A-ADC8-092FF4C5FDD7}" srcId="{5A89CA25-AD15-4498-BA46-825AFB8AB17D}" destId="{6F22DA1D-6CB9-48FB-9147-61A08DD4E8EC}" srcOrd="1" destOrd="0" parTransId="{6D6B5B67-ADD2-4D50-8EF7-2412EA7C894A}" sibTransId="{B6545AD0-3733-4656-A3DE-6645E2E8773A}"/>
    <dgm:cxn modelId="{3C8BC49D-A69F-4176-AE28-D27AF95F8B44}" type="presOf" srcId="{6D6B5B67-ADD2-4D50-8EF7-2412EA7C894A}" destId="{2A437456-0DC4-4773-8E42-9D4FA96AB870}" srcOrd="0" destOrd="0" presId="urn:microsoft.com/office/officeart/2005/8/layout/orgChart1"/>
    <dgm:cxn modelId="{F0AACAE2-B86E-4641-B3E4-E4030131BB43}" srcId="{48475F3B-A998-4331-ABBC-FA53D769E945}" destId="{B6D4EFDF-EAB2-42D0-8F99-31B13D8FA498}" srcOrd="1" destOrd="0" parTransId="{A1967270-624D-41DA-945E-9996C7F1A17A}" sibTransId="{614D0887-3DCD-486B-BDF8-7AA31A551C90}"/>
    <dgm:cxn modelId="{C73290C1-3CDA-416D-A732-F19F47B84976}" type="presOf" srcId="{B74234AA-9232-4AFF-AF9A-603422FD7461}" destId="{5FC716EF-4D6D-47F7-829A-A0661FB0B8D4}" srcOrd="0" destOrd="0" presId="urn:microsoft.com/office/officeart/2005/8/layout/orgChart1"/>
    <dgm:cxn modelId="{AEF25AEC-936E-4A40-97FA-6CD8714B4917}" srcId="{8D1CB97B-72B5-424A-8E7F-A5E652A40885}" destId="{80E92B6D-F8DE-40A2-AFDA-F4FBA1E59066}" srcOrd="0" destOrd="0" parTransId="{E5D68EA8-165E-4401-9B06-14E321E71EA0}" sibTransId="{233001E5-ACD3-4EE8-9323-2BF46E43F230}"/>
    <dgm:cxn modelId="{CA587AFC-508C-4583-9433-ECAE5140636D}" type="presOf" srcId="{B6D4EFDF-EAB2-42D0-8F99-31B13D8FA498}" destId="{A3650002-2B05-4A6D-A483-602FACF47FCE}" srcOrd="1" destOrd="0" presId="urn:microsoft.com/office/officeart/2005/8/layout/orgChart1"/>
    <dgm:cxn modelId="{E61D7D7A-BDD2-43C4-BC1A-7BD7F0034B91}" type="presOf" srcId="{789DC47E-970A-47FA-91F2-458F35217D05}" destId="{E6F29E05-20CA-47D1-BED7-3ADCBBE72D13}" srcOrd="1" destOrd="0" presId="urn:microsoft.com/office/officeart/2005/8/layout/orgChart1"/>
    <dgm:cxn modelId="{610FCE33-8F20-40C5-9851-0E2D85047169}" type="presOf" srcId="{A1967270-624D-41DA-945E-9996C7F1A17A}" destId="{CD0DEFB4-C3EE-4231-A001-BF9E0C62C88E}" srcOrd="0" destOrd="0" presId="urn:microsoft.com/office/officeart/2005/8/layout/orgChart1"/>
    <dgm:cxn modelId="{9DC4E5B0-789C-41A6-A450-C2C231E2BD6B}" type="presOf" srcId="{A5AED327-042C-466D-A79F-A0A1F977C32C}" destId="{0921AE62-1A9E-4883-96C7-EB1E4CE1B17B}" srcOrd="0" destOrd="0" presId="urn:microsoft.com/office/officeart/2005/8/layout/orgChart1"/>
    <dgm:cxn modelId="{465A3E5E-FD76-4B77-9D9D-4FA32229AB68}" type="presOf" srcId="{C478B587-044C-474B-8077-8793E6A5E2AD}" destId="{6BEA9793-06B3-4FB5-AD69-413964106F56}" srcOrd="1" destOrd="0" presId="urn:microsoft.com/office/officeart/2005/8/layout/orgChart1"/>
    <dgm:cxn modelId="{88F38BB6-7540-4039-A50A-48D923383893}" type="presOf" srcId="{A0C4D97E-0D48-4CFF-B254-B4463F4839B5}" destId="{9A8DBBE1-EC27-465A-B507-DA5962886889}" srcOrd="0" destOrd="0" presId="urn:microsoft.com/office/officeart/2005/8/layout/orgChart1"/>
    <dgm:cxn modelId="{9370304D-1761-4D06-A73C-E2808F8D37ED}" type="presOf" srcId="{E5D68EA8-165E-4401-9B06-14E321E71EA0}" destId="{9AE948AB-E351-4BD7-A1A0-055064CA34CE}" srcOrd="0" destOrd="0" presId="urn:microsoft.com/office/officeart/2005/8/layout/orgChart1"/>
    <dgm:cxn modelId="{B44FA0C7-28B8-45C0-841E-D700FEC61442}" type="presOf" srcId="{2224BD19-252E-422F-A017-19A4FD037936}" destId="{48713897-B843-4F5A-801E-96F85DAEA9B7}" srcOrd="0" destOrd="0" presId="urn:microsoft.com/office/officeart/2005/8/layout/orgChart1"/>
    <dgm:cxn modelId="{B066A030-FA04-4E99-ABC7-D8A10769D8F1}" type="presOf" srcId="{98AA5A4A-B864-44E1-8277-72BE58045094}" destId="{DB0FDB44-9E49-484E-87A7-EFF902D66597}" srcOrd="0" destOrd="0" presId="urn:microsoft.com/office/officeart/2005/8/layout/orgChart1"/>
    <dgm:cxn modelId="{6F0F7D27-ED75-43B2-BC89-9B4A2E759979}" type="presOf" srcId="{87E04432-54D1-455A-AD39-BA8FB29026F7}" destId="{B978B1BC-25C5-4BB1-B188-0273FF3F07D7}" srcOrd="0" destOrd="0" presId="urn:microsoft.com/office/officeart/2005/8/layout/orgChart1"/>
    <dgm:cxn modelId="{676B19D4-5C47-40FB-A5F0-D3DDB1460874}" type="presOf" srcId="{F20A63EA-83D0-4A8F-A58B-7435EACBFCB8}" destId="{5C57A39C-7E0C-4074-B6B7-87A7E0ADC889}" srcOrd="1" destOrd="0" presId="urn:microsoft.com/office/officeart/2005/8/layout/orgChart1"/>
    <dgm:cxn modelId="{69BC6E75-8A51-4D26-9305-17FB44710411}" srcId="{FC8BBCE5-8927-4E07-913D-B40ACD7E5AC9}" destId="{F20A63EA-83D0-4A8F-A58B-7435EACBFCB8}" srcOrd="5" destOrd="0" parTransId="{5909DD7D-52E1-423F-B4F3-425C4965C005}" sibTransId="{05660D35-2247-40C1-8534-746F15B5D391}"/>
    <dgm:cxn modelId="{69BF2BB1-C2C3-4911-B5BF-F0121C04BF0B}" srcId="{FC8BBCE5-8927-4E07-913D-B40ACD7E5AC9}" destId="{95C4D7AD-C00E-4BA0-87A0-19591D0775BF}" srcOrd="1" destOrd="0" parTransId="{A0C4D97E-0D48-4CFF-B254-B4463F4839B5}" sibTransId="{18E77806-BAEF-4AAB-B2C1-37275828C0F7}"/>
    <dgm:cxn modelId="{DB37B6DD-EFA1-4457-BF9C-113EF7E15419}" type="presOf" srcId="{48475F3B-A998-4331-ABBC-FA53D769E945}" destId="{46E5F6E2-3C61-49CB-A760-B49AE0F75A3C}" srcOrd="1" destOrd="0" presId="urn:microsoft.com/office/officeart/2005/8/layout/orgChart1"/>
    <dgm:cxn modelId="{87654407-050C-41E0-8178-D64151A85E41}" srcId="{8D1CB97B-72B5-424A-8E7F-A5E652A40885}" destId="{87E04432-54D1-455A-AD39-BA8FB29026F7}" srcOrd="1" destOrd="0" parTransId="{663BC07B-BA39-4DAD-B652-63F945AD83EA}" sibTransId="{1330A321-5F2F-4017-A4A8-B4B7D3B05C0E}"/>
    <dgm:cxn modelId="{8BD06CE0-8374-4C0F-8F5E-5AE29B6F35C5}" type="presOf" srcId="{C478B587-044C-474B-8077-8793E6A5E2AD}" destId="{A45E47B5-497C-444A-9F61-EED3813D2B0B}" srcOrd="0" destOrd="0" presId="urn:microsoft.com/office/officeart/2005/8/layout/orgChart1"/>
    <dgm:cxn modelId="{5ECF7D37-D70A-4B00-A0D1-BFC591067EC0}" srcId="{FC8BBCE5-8927-4E07-913D-B40ACD7E5AC9}" destId="{C478B587-044C-474B-8077-8793E6A5E2AD}" srcOrd="6" destOrd="0" parTransId="{B8EE14B2-AFEA-446E-9404-C87A42FC9CF2}" sibTransId="{3C8D4338-BF18-46F9-A12F-53D53DA2240E}"/>
    <dgm:cxn modelId="{4A25AB96-3663-4E19-BA8D-4671746C0F67}" type="presOf" srcId="{80E92B6D-F8DE-40A2-AFDA-F4FBA1E59066}" destId="{56F44674-FF28-4305-A6BD-C4206A9AD4FA}" srcOrd="0" destOrd="0" presId="urn:microsoft.com/office/officeart/2005/8/layout/orgChart1"/>
    <dgm:cxn modelId="{60D6D3EC-7995-4FFD-8D83-55E7BD0C9597}" type="presOf" srcId="{5A89CA25-AD15-4498-BA46-825AFB8AB17D}" destId="{E712000F-FB16-4675-B95B-AA3FE6B5E405}" srcOrd="1" destOrd="0" presId="urn:microsoft.com/office/officeart/2005/8/layout/orgChart1"/>
    <dgm:cxn modelId="{4C073393-7A82-43C6-93BB-99168C1D6486}" srcId="{FC8BBCE5-8927-4E07-913D-B40ACD7E5AC9}" destId="{573014EB-BA12-437C-9BD5-3E53243229BD}" srcOrd="0" destOrd="0" parTransId="{98AA5A4A-B864-44E1-8277-72BE58045094}" sibTransId="{971B4937-04B6-4DC6-A21F-9E7F3E0427FA}"/>
    <dgm:cxn modelId="{EF4C9014-3979-4992-B79C-DD90FE748B20}" srcId="{FC8BBCE5-8927-4E07-913D-B40ACD7E5AC9}" destId="{8D1CB97B-72B5-424A-8E7F-A5E652A40885}" srcOrd="2" destOrd="0" parTransId="{10E7134F-78F0-4580-AA66-306DA86E1021}" sibTransId="{DDBA6A22-326F-4779-8839-F09D17F2FB29}"/>
    <dgm:cxn modelId="{05F881EA-D162-40EA-8784-3DB657F3A03A}" type="presOf" srcId="{D1D7AE3C-03DB-4338-AB2C-F42C02FF81A7}" destId="{C4D2BF38-E09D-4C6D-97B4-164029FF8AD8}" srcOrd="1" destOrd="0" presId="urn:microsoft.com/office/officeart/2005/8/layout/orgChart1"/>
    <dgm:cxn modelId="{3F1F4255-3646-4866-AACA-F4C6BE2383D2}" type="presParOf" srcId="{38700158-3BD2-4343-AB42-6692BDAE4039}" destId="{62BC5E0A-6A52-4685-B793-6066AD34D780}" srcOrd="0" destOrd="0" presId="urn:microsoft.com/office/officeart/2005/8/layout/orgChart1"/>
    <dgm:cxn modelId="{B2C1A7D5-761F-44E0-86EE-2C3DB62CB96B}" type="presParOf" srcId="{62BC5E0A-6A52-4685-B793-6066AD34D780}" destId="{77370C5A-CFB3-46FB-9425-DB89C2FFB2ED}" srcOrd="0" destOrd="0" presId="urn:microsoft.com/office/officeart/2005/8/layout/orgChart1"/>
    <dgm:cxn modelId="{8FB6FAF2-0744-440A-A7CC-03C5AE4EF0AE}" type="presParOf" srcId="{77370C5A-CFB3-46FB-9425-DB89C2FFB2ED}" destId="{E45B72CF-1BC3-4381-B533-B5305608ABFF}" srcOrd="0" destOrd="0" presId="urn:microsoft.com/office/officeart/2005/8/layout/orgChart1"/>
    <dgm:cxn modelId="{C822F4D8-BB6A-44D1-B966-898F57AD9A6A}" type="presParOf" srcId="{77370C5A-CFB3-46FB-9425-DB89C2FFB2ED}" destId="{F27B6A99-A7BF-4D3D-8EE4-F478BF3B0926}" srcOrd="1" destOrd="0" presId="urn:microsoft.com/office/officeart/2005/8/layout/orgChart1"/>
    <dgm:cxn modelId="{C65509E2-E11E-4F52-A2BB-DEC7F63B1116}" type="presParOf" srcId="{62BC5E0A-6A52-4685-B793-6066AD34D780}" destId="{04F048DF-0CE8-4D3B-B6CA-E12613726FE0}" srcOrd="1" destOrd="0" presId="urn:microsoft.com/office/officeart/2005/8/layout/orgChart1"/>
    <dgm:cxn modelId="{B7516314-1F49-4CDE-87BB-9F6C04493F31}" type="presParOf" srcId="{04F048DF-0CE8-4D3B-B6CA-E12613726FE0}" destId="{DB0FDB44-9E49-484E-87A7-EFF902D66597}" srcOrd="0" destOrd="0" presId="urn:microsoft.com/office/officeart/2005/8/layout/orgChart1"/>
    <dgm:cxn modelId="{66F0FB49-97AF-4545-93DF-77005636000D}" type="presParOf" srcId="{04F048DF-0CE8-4D3B-B6CA-E12613726FE0}" destId="{029E44E6-25FB-409E-ABF6-7E06AE2AC297}" srcOrd="1" destOrd="0" presId="urn:microsoft.com/office/officeart/2005/8/layout/orgChart1"/>
    <dgm:cxn modelId="{9511F04A-0FF5-4A07-B504-6E3E7D6E75B4}" type="presParOf" srcId="{029E44E6-25FB-409E-ABF6-7E06AE2AC297}" destId="{813AD4C0-A57E-46D9-890E-D137A9BEB9FF}" srcOrd="0" destOrd="0" presId="urn:microsoft.com/office/officeart/2005/8/layout/orgChart1"/>
    <dgm:cxn modelId="{9CBAF97E-8588-4388-9A44-EEC18B5AE2B8}" type="presParOf" srcId="{813AD4C0-A57E-46D9-890E-D137A9BEB9FF}" destId="{9A5145CC-8A73-4B9C-BB6E-4F9F586D1586}" srcOrd="0" destOrd="0" presId="urn:microsoft.com/office/officeart/2005/8/layout/orgChart1"/>
    <dgm:cxn modelId="{427FEBDA-159F-4746-B144-8490CCAE60B9}" type="presParOf" srcId="{813AD4C0-A57E-46D9-890E-D137A9BEB9FF}" destId="{39246338-4213-4242-BE6E-6CA60011FE43}" srcOrd="1" destOrd="0" presId="urn:microsoft.com/office/officeart/2005/8/layout/orgChart1"/>
    <dgm:cxn modelId="{0DC4BCEA-FC66-499D-AFBC-09C1BD532F1F}" type="presParOf" srcId="{029E44E6-25FB-409E-ABF6-7E06AE2AC297}" destId="{22D805A9-FFAC-4C34-A968-61B748D54EE7}" srcOrd="1" destOrd="0" presId="urn:microsoft.com/office/officeart/2005/8/layout/orgChart1"/>
    <dgm:cxn modelId="{FE13759D-AE8B-47B6-8533-57A4F37DEE25}" type="presParOf" srcId="{029E44E6-25FB-409E-ABF6-7E06AE2AC297}" destId="{B3C01DE6-8C44-4BD2-972B-06117789207C}" srcOrd="2" destOrd="0" presId="urn:microsoft.com/office/officeart/2005/8/layout/orgChart1"/>
    <dgm:cxn modelId="{430ECDD1-FCAC-42C4-ACF2-EE93CA1A8C21}" type="presParOf" srcId="{04F048DF-0CE8-4D3B-B6CA-E12613726FE0}" destId="{9A8DBBE1-EC27-465A-B507-DA5962886889}" srcOrd="2" destOrd="0" presId="urn:microsoft.com/office/officeart/2005/8/layout/orgChart1"/>
    <dgm:cxn modelId="{9589BBE2-C8D9-4429-8195-6D0286B8626C}" type="presParOf" srcId="{04F048DF-0CE8-4D3B-B6CA-E12613726FE0}" destId="{067158F2-4D71-4D7E-9E6B-975799BD82A6}" srcOrd="3" destOrd="0" presId="urn:microsoft.com/office/officeart/2005/8/layout/orgChart1"/>
    <dgm:cxn modelId="{D828F82E-EA62-4541-8479-596376DAD30C}" type="presParOf" srcId="{067158F2-4D71-4D7E-9E6B-975799BD82A6}" destId="{C7D9951A-3AC5-43A4-954F-424CB290DD6A}" srcOrd="0" destOrd="0" presId="urn:microsoft.com/office/officeart/2005/8/layout/orgChart1"/>
    <dgm:cxn modelId="{9B6F0FC8-D894-4336-B8BD-1AEBF094A3AC}" type="presParOf" srcId="{C7D9951A-3AC5-43A4-954F-424CB290DD6A}" destId="{8F2D4649-6DD4-41DC-B0E4-D10AFFAA49F3}" srcOrd="0" destOrd="0" presId="urn:microsoft.com/office/officeart/2005/8/layout/orgChart1"/>
    <dgm:cxn modelId="{4120F97B-17E3-42BA-96F6-7310BB16EE0B}" type="presParOf" srcId="{C7D9951A-3AC5-43A4-954F-424CB290DD6A}" destId="{19791B7C-D666-46D9-B1D4-4D6D552CC6A2}" srcOrd="1" destOrd="0" presId="urn:microsoft.com/office/officeart/2005/8/layout/orgChart1"/>
    <dgm:cxn modelId="{5E2B42CA-3734-4EC0-9D8D-F6C0FC220C80}" type="presParOf" srcId="{067158F2-4D71-4D7E-9E6B-975799BD82A6}" destId="{83651239-5297-423A-85EF-D864E5D87363}" srcOrd="1" destOrd="0" presId="urn:microsoft.com/office/officeart/2005/8/layout/orgChart1"/>
    <dgm:cxn modelId="{AC0C6A38-CA8B-4AD7-94CF-A149193B2B3E}" type="presParOf" srcId="{067158F2-4D71-4D7E-9E6B-975799BD82A6}" destId="{367FB9A6-429B-4F4F-84D3-29D774FD1649}" srcOrd="2" destOrd="0" presId="urn:microsoft.com/office/officeart/2005/8/layout/orgChart1"/>
    <dgm:cxn modelId="{766F48B2-25FA-4A86-B307-6BEE065E1062}" type="presParOf" srcId="{04F048DF-0CE8-4D3B-B6CA-E12613726FE0}" destId="{55A070CE-05FC-4455-9300-F95EFA0D5F4D}" srcOrd="4" destOrd="0" presId="urn:microsoft.com/office/officeart/2005/8/layout/orgChart1"/>
    <dgm:cxn modelId="{7BB51D49-D454-451E-8137-2B21E5EA64E2}" type="presParOf" srcId="{04F048DF-0CE8-4D3B-B6CA-E12613726FE0}" destId="{9ED3FF26-7A3F-4B75-970E-F7C422D6FC2F}" srcOrd="5" destOrd="0" presId="urn:microsoft.com/office/officeart/2005/8/layout/orgChart1"/>
    <dgm:cxn modelId="{19CE576F-725B-4BAB-9DCB-8F0501C7217E}" type="presParOf" srcId="{9ED3FF26-7A3F-4B75-970E-F7C422D6FC2F}" destId="{134FAE3C-389F-4EB0-B627-59E460BB7425}" srcOrd="0" destOrd="0" presId="urn:microsoft.com/office/officeart/2005/8/layout/orgChart1"/>
    <dgm:cxn modelId="{2CE2D656-FF2D-40DB-A99E-6B242E7D6707}" type="presParOf" srcId="{134FAE3C-389F-4EB0-B627-59E460BB7425}" destId="{2A86B013-CC73-4DA5-8FA4-228127612F55}" srcOrd="0" destOrd="0" presId="urn:microsoft.com/office/officeart/2005/8/layout/orgChart1"/>
    <dgm:cxn modelId="{8A3E987D-FA03-4E2E-90AD-42FDD7B02634}" type="presParOf" srcId="{134FAE3C-389F-4EB0-B627-59E460BB7425}" destId="{1DA2DAAC-D796-4683-B68E-C10EF37D8BA4}" srcOrd="1" destOrd="0" presId="urn:microsoft.com/office/officeart/2005/8/layout/orgChart1"/>
    <dgm:cxn modelId="{D2BD15A8-4EBC-477A-9015-2D8ECB819F40}" type="presParOf" srcId="{9ED3FF26-7A3F-4B75-970E-F7C422D6FC2F}" destId="{39E6C220-8E2D-4747-8709-D158EF4759C2}" srcOrd="1" destOrd="0" presId="urn:microsoft.com/office/officeart/2005/8/layout/orgChart1"/>
    <dgm:cxn modelId="{4EF3DCFA-191C-4F99-9D84-D108C4A4F530}" type="presParOf" srcId="{39E6C220-8E2D-4747-8709-D158EF4759C2}" destId="{9AE948AB-E351-4BD7-A1A0-055064CA34CE}" srcOrd="0" destOrd="0" presId="urn:microsoft.com/office/officeart/2005/8/layout/orgChart1"/>
    <dgm:cxn modelId="{22ACE240-09FA-4C02-88AA-207AA5FF2D34}" type="presParOf" srcId="{39E6C220-8E2D-4747-8709-D158EF4759C2}" destId="{08B7B085-0660-439F-876D-0E6CB60C4EF7}" srcOrd="1" destOrd="0" presId="urn:microsoft.com/office/officeart/2005/8/layout/orgChart1"/>
    <dgm:cxn modelId="{22A00CD0-82ED-449F-B1F7-40DFA437572C}" type="presParOf" srcId="{08B7B085-0660-439F-876D-0E6CB60C4EF7}" destId="{5B4735DE-371A-41D6-9C7A-4DE51452271B}" srcOrd="0" destOrd="0" presId="urn:microsoft.com/office/officeart/2005/8/layout/orgChart1"/>
    <dgm:cxn modelId="{0EC770B4-5430-4AE2-9B90-CF26ADDE5D16}" type="presParOf" srcId="{5B4735DE-371A-41D6-9C7A-4DE51452271B}" destId="{56F44674-FF28-4305-A6BD-C4206A9AD4FA}" srcOrd="0" destOrd="0" presId="urn:microsoft.com/office/officeart/2005/8/layout/orgChart1"/>
    <dgm:cxn modelId="{1CFAB428-99EB-412E-8337-57E2C6569DE1}" type="presParOf" srcId="{5B4735DE-371A-41D6-9C7A-4DE51452271B}" destId="{74BFCA07-F656-413E-A19C-862C46FC455E}" srcOrd="1" destOrd="0" presId="urn:microsoft.com/office/officeart/2005/8/layout/orgChart1"/>
    <dgm:cxn modelId="{48E8404B-CF0F-4A93-9CA6-4051B94678AB}" type="presParOf" srcId="{08B7B085-0660-439F-876D-0E6CB60C4EF7}" destId="{C95E02DB-5F75-4ABF-88B4-A8A7499C000F}" srcOrd="1" destOrd="0" presId="urn:microsoft.com/office/officeart/2005/8/layout/orgChart1"/>
    <dgm:cxn modelId="{D574E675-10CF-498E-8093-B64669AE9548}" type="presParOf" srcId="{08B7B085-0660-439F-876D-0E6CB60C4EF7}" destId="{05A72F97-EC54-4B1C-8521-700E31A8EBE2}" srcOrd="2" destOrd="0" presId="urn:microsoft.com/office/officeart/2005/8/layout/orgChart1"/>
    <dgm:cxn modelId="{66EAD3C7-31A4-4D92-80EC-7D677ABA9D87}" type="presParOf" srcId="{39E6C220-8E2D-4747-8709-D158EF4759C2}" destId="{5D007B90-664B-4192-950A-B75550105D80}" srcOrd="2" destOrd="0" presId="urn:microsoft.com/office/officeart/2005/8/layout/orgChart1"/>
    <dgm:cxn modelId="{F1EC3221-B13B-4D63-B0E3-B2A58DAEDDED}" type="presParOf" srcId="{39E6C220-8E2D-4747-8709-D158EF4759C2}" destId="{217FC06C-6911-4700-A5A7-BCDF9849E33F}" srcOrd="3" destOrd="0" presId="urn:microsoft.com/office/officeart/2005/8/layout/orgChart1"/>
    <dgm:cxn modelId="{CA11A80B-43C5-4AD5-8604-D05DEB20794C}" type="presParOf" srcId="{217FC06C-6911-4700-A5A7-BCDF9849E33F}" destId="{FCA703B3-7393-4751-B5AC-57522988A5DC}" srcOrd="0" destOrd="0" presId="urn:microsoft.com/office/officeart/2005/8/layout/orgChart1"/>
    <dgm:cxn modelId="{E8C19E80-807F-4E1D-BDF9-0DC6A595FB50}" type="presParOf" srcId="{FCA703B3-7393-4751-B5AC-57522988A5DC}" destId="{B978B1BC-25C5-4BB1-B188-0273FF3F07D7}" srcOrd="0" destOrd="0" presId="urn:microsoft.com/office/officeart/2005/8/layout/orgChart1"/>
    <dgm:cxn modelId="{3BF77C35-E013-477C-8AE1-FFE166A0BD5A}" type="presParOf" srcId="{FCA703B3-7393-4751-B5AC-57522988A5DC}" destId="{DC475569-D030-4C7B-83DB-0E9D650CD869}" srcOrd="1" destOrd="0" presId="urn:microsoft.com/office/officeart/2005/8/layout/orgChart1"/>
    <dgm:cxn modelId="{D569BF3F-D952-4579-A849-891B15498BAF}" type="presParOf" srcId="{217FC06C-6911-4700-A5A7-BCDF9849E33F}" destId="{6137D0E5-41FC-422C-9533-469D17C486D7}" srcOrd="1" destOrd="0" presId="urn:microsoft.com/office/officeart/2005/8/layout/orgChart1"/>
    <dgm:cxn modelId="{457D0C97-BFF2-41D8-B078-92E2661ED6D9}" type="presParOf" srcId="{217FC06C-6911-4700-A5A7-BCDF9849E33F}" destId="{AB6D55E9-AEDB-42AE-890E-F89BBA33B379}" srcOrd="2" destOrd="0" presId="urn:microsoft.com/office/officeart/2005/8/layout/orgChart1"/>
    <dgm:cxn modelId="{2046908F-6791-404D-AB10-1162614250EB}" type="presParOf" srcId="{9ED3FF26-7A3F-4B75-970E-F7C422D6FC2F}" destId="{21FD1898-429D-4B96-9E78-7B3322EC7573}" srcOrd="2" destOrd="0" presId="urn:microsoft.com/office/officeart/2005/8/layout/orgChart1"/>
    <dgm:cxn modelId="{46D2A237-E480-48A6-8E1B-0B9F6A938176}" type="presParOf" srcId="{04F048DF-0CE8-4D3B-B6CA-E12613726FE0}" destId="{C15B908E-665D-475F-83BE-182F204C6647}" srcOrd="6" destOrd="0" presId="urn:microsoft.com/office/officeart/2005/8/layout/orgChart1"/>
    <dgm:cxn modelId="{ABB2620E-7ADC-4FA7-A718-C11F2AFE59C5}" type="presParOf" srcId="{04F048DF-0CE8-4D3B-B6CA-E12613726FE0}" destId="{4E8949B7-63E7-4AF3-8A10-52F93FDAE08F}" srcOrd="7" destOrd="0" presId="urn:microsoft.com/office/officeart/2005/8/layout/orgChart1"/>
    <dgm:cxn modelId="{CE8C1E08-6517-47C4-AA34-6BAD3A868909}" type="presParOf" srcId="{4E8949B7-63E7-4AF3-8A10-52F93FDAE08F}" destId="{2D933B1B-6EE9-4BC9-8734-D9C0A3E9B50F}" srcOrd="0" destOrd="0" presId="urn:microsoft.com/office/officeart/2005/8/layout/orgChart1"/>
    <dgm:cxn modelId="{A1126EDF-0976-41DC-8B03-B4044CB7066E}" type="presParOf" srcId="{2D933B1B-6EE9-4BC9-8734-D9C0A3E9B50F}" destId="{C700BAA1-1E5F-4FBA-A0AB-5A9446BD82F4}" srcOrd="0" destOrd="0" presId="urn:microsoft.com/office/officeart/2005/8/layout/orgChart1"/>
    <dgm:cxn modelId="{8F5346FE-DC95-4BD4-B6A5-E5B74F3A4D1A}" type="presParOf" srcId="{2D933B1B-6EE9-4BC9-8734-D9C0A3E9B50F}" destId="{E712000F-FB16-4675-B95B-AA3FE6B5E405}" srcOrd="1" destOrd="0" presId="urn:microsoft.com/office/officeart/2005/8/layout/orgChart1"/>
    <dgm:cxn modelId="{FC47AD4C-F276-4428-B36E-359530FF1FDE}" type="presParOf" srcId="{4E8949B7-63E7-4AF3-8A10-52F93FDAE08F}" destId="{B8174386-57EF-46A9-9417-34924A4C6981}" srcOrd="1" destOrd="0" presId="urn:microsoft.com/office/officeart/2005/8/layout/orgChart1"/>
    <dgm:cxn modelId="{14001BAE-3441-4CB9-BE28-089107DF6A07}" type="presParOf" srcId="{B8174386-57EF-46A9-9417-34924A4C6981}" destId="{AAA78D62-7FA3-44A9-84B4-0FB95ED5E26E}" srcOrd="0" destOrd="0" presId="urn:microsoft.com/office/officeart/2005/8/layout/orgChart1"/>
    <dgm:cxn modelId="{D3A793A1-4F81-437B-AF58-B0279DE6C312}" type="presParOf" srcId="{B8174386-57EF-46A9-9417-34924A4C6981}" destId="{CD4D2D46-11AA-43EE-973B-34E51B927193}" srcOrd="1" destOrd="0" presId="urn:microsoft.com/office/officeart/2005/8/layout/orgChart1"/>
    <dgm:cxn modelId="{10986D77-6704-4F68-89F5-6A533AC22822}" type="presParOf" srcId="{CD4D2D46-11AA-43EE-973B-34E51B927193}" destId="{61437E23-9019-4B5E-AC34-D74B54E22371}" srcOrd="0" destOrd="0" presId="urn:microsoft.com/office/officeart/2005/8/layout/orgChart1"/>
    <dgm:cxn modelId="{BEB22C7F-AADF-4472-9EF2-BF2519651C23}" type="presParOf" srcId="{61437E23-9019-4B5E-AC34-D74B54E22371}" destId="{E5B2626E-0182-4BF5-8E44-98E4A85729B0}" srcOrd="0" destOrd="0" presId="urn:microsoft.com/office/officeart/2005/8/layout/orgChart1"/>
    <dgm:cxn modelId="{27DFC87D-AE3B-444B-A16C-CCB4388F9D61}" type="presParOf" srcId="{61437E23-9019-4B5E-AC34-D74B54E22371}" destId="{E6F29E05-20CA-47D1-BED7-3ADCBBE72D13}" srcOrd="1" destOrd="0" presId="urn:microsoft.com/office/officeart/2005/8/layout/orgChart1"/>
    <dgm:cxn modelId="{C0B29E27-6A37-4A8D-AE47-A23A2F7CBEAD}" type="presParOf" srcId="{CD4D2D46-11AA-43EE-973B-34E51B927193}" destId="{9DFBC140-CE32-48E0-85B0-43237CA7595F}" srcOrd="1" destOrd="0" presId="urn:microsoft.com/office/officeart/2005/8/layout/orgChart1"/>
    <dgm:cxn modelId="{6D7201B2-39CC-49EA-85DF-894D341CD0EE}" type="presParOf" srcId="{CD4D2D46-11AA-43EE-973B-34E51B927193}" destId="{85094499-EFB6-4812-A93D-2FF7A6E2A235}" srcOrd="2" destOrd="0" presId="urn:microsoft.com/office/officeart/2005/8/layout/orgChart1"/>
    <dgm:cxn modelId="{519F440A-9D9B-4752-A110-AD42C9682CAB}" type="presParOf" srcId="{B8174386-57EF-46A9-9417-34924A4C6981}" destId="{2A437456-0DC4-4773-8E42-9D4FA96AB870}" srcOrd="2" destOrd="0" presId="urn:microsoft.com/office/officeart/2005/8/layout/orgChart1"/>
    <dgm:cxn modelId="{454C0D2D-1B0B-4D44-BC87-F9A12EDF3789}" type="presParOf" srcId="{B8174386-57EF-46A9-9417-34924A4C6981}" destId="{983B9074-F943-4DCF-8AD0-F1B30756A035}" srcOrd="3" destOrd="0" presId="urn:microsoft.com/office/officeart/2005/8/layout/orgChart1"/>
    <dgm:cxn modelId="{4D8A06CF-A464-4FB1-919D-7DC9FB1D7A4E}" type="presParOf" srcId="{983B9074-F943-4DCF-8AD0-F1B30756A035}" destId="{7D21C79E-00DE-44F2-9692-FC516AE2941E}" srcOrd="0" destOrd="0" presId="urn:microsoft.com/office/officeart/2005/8/layout/orgChart1"/>
    <dgm:cxn modelId="{8A5FC81F-BEAB-4F3B-9A55-119C5B4449EB}" type="presParOf" srcId="{7D21C79E-00DE-44F2-9692-FC516AE2941E}" destId="{D38F2B8D-4433-4101-8F35-C134C1B14E0A}" srcOrd="0" destOrd="0" presId="urn:microsoft.com/office/officeart/2005/8/layout/orgChart1"/>
    <dgm:cxn modelId="{44884331-3D13-404B-9E03-044B73574526}" type="presParOf" srcId="{7D21C79E-00DE-44F2-9692-FC516AE2941E}" destId="{6561CB3A-E2DA-46E7-B14C-E5AC6999B40F}" srcOrd="1" destOrd="0" presId="urn:microsoft.com/office/officeart/2005/8/layout/orgChart1"/>
    <dgm:cxn modelId="{1107D69B-32A6-4291-92B9-7E7071D9F864}" type="presParOf" srcId="{983B9074-F943-4DCF-8AD0-F1B30756A035}" destId="{1EB5E1FC-6FBD-4106-AFBA-DA36716BFE8C}" srcOrd="1" destOrd="0" presId="urn:microsoft.com/office/officeart/2005/8/layout/orgChart1"/>
    <dgm:cxn modelId="{B6822EAF-1056-463F-9ABD-EFCC406D6B76}" type="presParOf" srcId="{983B9074-F943-4DCF-8AD0-F1B30756A035}" destId="{37D0C038-4917-4C1D-B32D-99C4C0CD7FA6}" srcOrd="2" destOrd="0" presId="urn:microsoft.com/office/officeart/2005/8/layout/orgChart1"/>
    <dgm:cxn modelId="{8F757B5C-FC48-4A94-BC5E-100C2CD5C090}" type="presParOf" srcId="{4E8949B7-63E7-4AF3-8A10-52F93FDAE08F}" destId="{2C3FE8C8-EF66-4A71-A274-BFD622BD3A0D}" srcOrd="2" destOrd="0" presId="urn:microsoft.com/office/officeart/2005/8/layout/orgChart1"/>
    <dgm:cxn modelId="{4B02D840-12A1-4561-96BE-6683ECD5E301}" type="presParOf" srcId="{04F048DF-0CE8-4D3B-B6CA-E12613726FE0}" destId="{80402E4D-20FD-4459-BEBF-2A20BD7DCA76}" srcOrd="8" destOrd="0" presId="urn:microsoft.com/office/officeart/2005/8/layout/orgChart1"/>
    <dgm:cxn modelId="{CE1C20C2-5D8A-4ECB-A763-6A42810CC612}" type="presParOf" srcId="{04F048DF-0CE8-4D3B-B6CA-E12613726FE0}" destId="{355F7785-84B0-46B8-8078-1FDE5EFB9133}" srcOrd="9" destOrd="0" presId="urn:microsoft.com/office/officeart/2005/8/layout/orgChart1"/>
    <dgm:cxn modelId="{B83EE4B0-09B0-4C9A-BD9B-07766258B987}" type="presParOf" srcId="{355F7785-84B0-46B8-8078-1FDE5EFB9133}" destId="{3D29A3B6-5CF6-400D-8132-FA96FA2D813B}" srcOrd="0" destOrd="0" presId="urn:microsoft.com/office/officeart/2005/8/layout/orgChart1"/>
    <dgm:cxn modelId="{64DBA737-E321-4C1C-A2BF-755159FC1D43}" type="presParOf" srcId="{3D29A3B6-5CF6-400D-8132-FA96FA2D813B}" destId="{5FC716EF-4D6D-47F7-829A-A0661FB0B8D4}" srcOrd="0" destOrd="0" presId="urn:microsoft.com/office/officeart/2005/8/layout/orgChart1"/>
    <dgm:cxn modelId="{9228F73B-BDE1-4963-A98F-ECC26C8AAD5B}" type="presParOf" srcId="{3D29A3B6-5CF6-400D-8132-FA96FA2D813B}" destId="{FBC8794D-ED5A-49DC-888E-A6247FF79430}" srcOrd="1" destOrd="0" presId="urn:microsoft.com/office/officeart/2005/8/layout/orgChart1"/>
    <dgm:cxn modelId="{A5AC4CEA-6053-4B78-A0B9-319790EE1320}" type="presParOf" srcId="{355F7785-84B0-46B8-8078-1FDE5EFB9133}" destId="{FAEECFBB-8F89-467E-BB08-1E2722CA7510}" srcOrd="1" destOrd="0" presId="urn:microsoft.com/office/officeart/2005/8/layout/orgChart1"/>
    <dgm:cxn modelId="{82B6B905-C374-42E7-919B-CADDEB0C60FC}" type="presParOf" srcId="{355F7785-84B0-46B8-8078-1FDE5EFB9133}" destId="{BD1799D1-CB12-4BC2-B35C-D53327E44215}" srcOrd="2" destOrd="0" presId="urn:microsoft.com/office/officeart/2005/8/layout/orgChart1"/>
    <dgm:cxn modelId="{7A5E80B9-0746-42FA-9670-82037A4D55FE}" type="presParOf" srcId="{04F048DF-0CE8-4D3B-B6CA-E12613726FE0}" destId="{6BE55235-FFFF-464C-98D7-B3E0BE8D1368}" srcOrd="10" destOrd="0" presId="urn:microsoft.com/office/officeart/2005/8/layout/orgChart1"/>
    <dgm:cxn modelId="{C5AE70C6-09F5-4541-B3AA-4B0711E11DCA}" type="presParOf" srcId="{04F048DF-0CE8-4D3B-B6CA-E12613726FE0}" destId="{79D41BFC-57E2-47D4-93EB-7C4A2C73E682}" srcOrd="11" destOrd="0" presId="urn:microsoft.com/office/officeart/2005/8/layout/orgChart1"/>
    <dgm:cxn modelId="{798340CC-A3D9-4023-9402-CB1F40F149E3}" type="presParOf" srcId="{79D41BFC-57E2-47D4-93EB-7C4A2C73E682}" destId="{00E39426-652C-45FB-880B-E29C2117E170}" srcOrd="0" destOrd="0" presId="urn:microsoft.com/office/officeart/2005/8/layout/orgChart1"/>
    <dgm:cxn modelId="{F0D9C0FA-5F2B-4920-B6EF-2DDFAC4B10AB}" type="presParOf" srcId="{00E39426-652C-45FB-880B-E29C2117E170}" destId="{042B3DD6-40E8-417B-A221-27091EB9AD00}" srcOrd="0" destOrd="0" presId="urn:microsoft.com/office/officeart/2005/8/layout/orgChart1"/>
    <dgm:cxn modelId="{5B15D671-59FA-451E-8D7F-F92CA11AAC14}" type="presParOf" srcId="{00E39426-652C-45FB-880B-E29C2117E170}" destId="{5C57A39C-7E0C-4074-B6B7-87A7E0ADC889}" srcOrd="1" destOrd="0" presId="urn:microsoft.com/office/officeart/2005/8/layout/orgChart1"/>
    <dgm:cxn modelId="{4965492A-92D5-41D0-BB5A-FD4E004E0968}" type="presParOf" srcId="{79D41BFC-57E2-47D4-93EB-7C4A2C73E682}" destId="{78CCF2D9-699F-4501-903F-B7BCAA7D97FC}" srcOrd="1" destOrd="0" presId="urn:microsoft.com/office/officeart/2005/8/layout/orgChart1"/>
    <dgm:cxn modelId="{770AF1D8-60D0-4910-B00A-6FFA2D9AFB12}" type="presParOf" srcId="{79D41BFC-57E2-47D4-93EB-7C4A2C73E682}" destId="{80474858-3510-483F-94AB-4F9CBDBDC6A8}" srcOrd="2" destOrd="0" presId="urn:microsoft.com/office/officeart/2005/8/layout/orgChart1"/>
    <dgm:cxn modelId="{B2B0AF05-E99E-4320-AC7F-BD6C48E4E002}" type="presParOf" srcId="{04F048DF-0CE8-4D3B-B6CA-E12613726FE0}" destId="{F8C184AC-DE4F-4572-BF6C-D4B0D2EC07DA}" srcOrd="12" destOrd="0" presId="urn:microsoft.com/office/officeart/2005/8/layout/orgChart1"/>
    <dgm:cxn modelId="{1CED133C-E628-49C7-9CAD-CDAE2669E24B}" type="presParOf" srcId="{04F048DF-0CE8-4D3B-B6CA-E12613726FE0}" destId="{C8137DE4-CCB2-4034-88CA-472A2FAA663F}" srcOrd="13" destOrd="0" presId="urn:microsoft.com/office/officeart/2005/8/layout/orgChart1"/>
    <dgm:cxn modelId="{59ADC78D-CD96-4B16-A8E6-D97760B3A0EC}" type="presParOf" srcId="{C8137DE4-CCB2-4034-88CA-472A2FAA663F}" destId="{759FD947-874C-45C6-A96E-2EB693E5DB18}" srcOrd="0" destOrd="0" presId="urn:microsoft.com/office/officeart/2005/8/layout/orgChart1"/>
    <dgm:cxn modelId="{2D65D370-A316-4244-BD2D-344F091B0354}" type="presParOf" srcId="{759FD947-874C-45C6-A96E-2EB693E5DB18}" destId="{A45E47B5-497C-444A-9F61-EED3813D2B0B}" srcOrd="0" destOrd="0" presId="urn:microsoft.com/office/officeart/2005/8/layout/orgChart1"/>
    <dgm:cxn modelId="{0CFFDA39-B517-4CCB-9B23-1A6FD72E2C54}" type="presParOf" srcId="{759FD947-874C-45C6-A96E-2EB693E5DB18}" destId="{6BEA9793-06B3-4FB5-AD69-413964106F56}" srcOrd="1" destOrd="0" presId="urn:microsoft.com/office/officeart/2005/8/layout/orgChart1"/>
    <dgm:cxn modelId="{05954A99-CC34-4000-B1F6-E1B57CC66896}" type="presParOf" srcId="{C8137DE4-CCB2-4034-88CA-472A2FAA663F}" destId="{AB0B2A1A-9584-415A-B058-FD67B38DCF5F}" srcOrd="1" destOrd="0" presId="urn:microsoft.com/office/officeart/2005/8/layout/orgChart1"/>
    <dgm:cxn modelId="{38B460EB-0703-4C0B-A0FC-4DB351C826E5}" type="presParOf" srcId="{AB0B2A1A-9584-415A-B058-FD67B38DCF5F}" destId="{38BE2AD8-7FC7-4EBF-8DC6-A86C9FF7D38D}" srcOrd="0" destOrd="0" presId="urn:microsoft.com/office/officeart/2005/8/layout/orgChart1"/>
    <dgm:cxn modelId="{4712D02C-30DD-4AA1-ABDE-B49E005122A0}" type="presParOf" srcId="{AB0B2A1A-9584-415A-B058-FD67B38DCF5F}" destId="{74520F69-F820-4777-A5AF-E36887191CCB}" srcOrd="1" destOrd="0" presId="urn:microsoft.com/office/officeart/2005/8/layout/orgChart1"/>
    <dgm:cxn modelId="{FA56B171-F95A-435E-8043-1597CDE443C9}" type="presParOf" srcId="{74520F69-F820-4777-A5AF-E36887191CCB}" destId="{6556C654-DB74-49B7-BF4D-DDDADD359298}" srcOrd="0" destOrd="0" presId="urn:microsoft.com/office/officeart/2005/8/layout/orgChart1"/>
    <dgm:cxn modelId="{5F944BDC-8C26-46B2-966C-F65879D847ED}" type="presParOf" srcId="{6556C654-DB74-49B7-BF4D-DDDADD359298}" destId="{5676A9FA-88D5-4BB4-B504-AFED2EA605CF}" srcOrd="0" destOrd="0" presId="urn:microsoft.com/office/officeart/2005/8/layout/orgChart1"/>
    <dgm:cxn modelId="{FCE5F57A-002B-468F-A183-A1C09CCE9283}" type="presParOf" srcId="{6556C654-DB74-49B7-BF4D-DDDADD359298}" destId="{46E5F6E2-3C61-49CB-A760-B49AE0F75A3C}" srcOrd="1" destOrd="0" presId="urn:microsoft.com/office/officeart/2005/8/layout/orgChart1"/>
    <dgm:cxn modelId="{89C60F00-703C-4A0B-9108-1A5C3ABC49C6}" type="presParOf" srcId="{74520F69-F820-4777-A5AF-E36887191CCB}" destId="{139884AB-6D15-4795-9036-A2D85B12B87B}" srcOrd="1" destOrd="0" presId="urn:microsoft.com/office/officeart/2005/8/layout/orgChart1"/>
    <dgm:cxn modelId="{8039C70E-1137-4346-B658-546356E56AC3}" type="presParOf" srcId="{139884AB-6D15-4795-9036-A2D85B12B87B}" destId="{EF298CBE-B0E2-4B36-85AD-040B664F0835}" srcOrd="0" destOrd="0" presId="urn:microsoft.com/office/officeart/2005/8/layout/orgChart1"/>
    <dgm:cxn modelId="{D2D80905-A332-419E-AEA9-051FBA088CB8}" type="presParOf" srcId="{139884AB-6D15-4795-9036-A2D85B12B87B}" destId="{DC5322BB-304B-4AD6-8384-4AD9CBF151EA}" srcOrd="1" destOrd="0" presId="urn:microsoft.com/office/officeart/2005/8/layout/orgChart1"/>
    <dgm:cxn modelId="{466AAC8F-1BA0-4B3C-AE49-C19B2DF944D5}" type="presParOf" srcId="{DC5322BB-304B-4AD6-8384-4AD9CBF151EA}" destId="{0922A0F7-7739-47A5-BAA7-9961A7A8A228}" srcOrd="0" destOrd="0" presId="urn:microsoft.com/office/officeart/2005/8/layout/orgChart1"/>
    <dgm:cxn modelId="{C185EC58-517B-4678-9CC4-AA23143DAF99}" type="presParOf" srcId="{0922A0F7-7739-47A5-BAA7-9961A7A8A228}" destId="{92C6F239-A41E-452C-AC10-DE7BFDE83E35}" srcOrd="0" destOrd="0" presId="urn:microsoft.com/office/officeart/2005/8/layout/orgChart1"/>
    <dgm:cxn modelId="{A1F1AF44-3E7F-4149-B74C-4FC0AA4D9779}" type="presParOf" srcId="{0922A0F7-7739-47A5-BAA7-9961A7A8A228}" destId="{D48F7405-F28D-4D4D-AA8C-8706346B2EEE}" srcOrd="1" destOrd="0" presId="urn:microsoft.com/office/officeart/2005/8/layout/orgChart1"/>
    <dgm:cxn modelId="{75995D75-C772-4C4F-A395-DD8DCF2BE1EF}" type="presParOf" srcId="{DC5322BB-304B-4AD6-8384-4AD9CBF151EA}" destId="{0F0D4070-E0F6-4A44-BED4-41D19CC85C11}" srcOrd="1" destOrd="0" presId="urn:microsoft.com/office/officeart/2005/8/layout/orgChart1"/>
    <dgm:cxn modelId="{BEE4E6E2-10BC-41FF-8F21-5CB797D12BF2}" type="presParOf" srcId="{DC5322BB-304B-4AD6-8384-4AD9CBF151EA}" destId="{AEE961AF-0678-4A76-A761-4259D925A91D}" srcOrd="2" destOrd="0" presId="urn:microsoft.com/office/officeart/2005/8/layout/orgChart1"/>
    <dgm:cxn modelId="{6045BAF6-F51C-470F-8841-F2F66DFBCD5E}" type="presParOf" srcId="{139884AB-6D15-4795-9036-A2D85B12B87B}" destId="{CD0DEFB4-C3EE-4231-A001-BF9E0C62C88E}" srcOrd="2" destOrd="0" presId="urn:microsoft.com/office/officeart/2005/8/layout/orgChart1"/>
    <dgm:cxn modelId="{E44AACA6-7FAC-4E76-ABAB-960A89CC626C}" type="presParOf" srcId="{139884AB-6D15-4795-9036-A2D85B12B87B}" destId="{31FC00E6-5C07-4C59-8A77-4268DBD61AD9}" srcOrd="3" destOrd="0" presId="urn:microsoft.com/office/officeart/2005/8/layout/orgChart1"/>
    <dgm:cxn modelId="{52C54CCE-30BC-485C-8FAD-0C63D6D4562C}" type="presParOf" srcId="{31FC00E6-5C07-4C59-8A77-4268DBD61AD9}" destId="{61711F0A-21AC-4FBB-B9F5-FA0655552D8B}" srcOrd="0" destOrd="0" presId="urn:microsoft.com/office/officeart/2005/8/layout/orgChart1"/>
    <dgm:cxn modelId="{C4BB9B68-70AF-4043-AEA8-7CF0CBA8D2E7}" type="presParOf" srcId="{61711F0A-21AC-4FBB-B9F5-FA0655552D8B}" destId="{594FA379-72DA-43DD-B8B1-9CC7C0CF8307}" srcOrd="0" destOrd="0" presId="urn:microsoft.com/office/officeart/2005/8/layout/orgChart1"/>
    <dgm:cxn modelId="{0D0D37A9-9D68-468F-B614-0C9118B59197}" type="presParOf" srcId="{61711F0A-21AC-4FBB-B9F5-FA0655552D8B}" destId="{A3650002-2B05-4A6D-A483-602FACF47FCE}" srcOrd="1" destOrd="0" presId="urn:microsoft.com/office/officeart/2005/8/layout/orgChart1"/>
    <dgm:cxn modelId="{938460E1-2DF8-4820-9358-046DF56D9CA8}" type="presParOf" srcId="{31FC00E6-5C07-4C59-8A77-4268DBD61AD9}" destId="{5C77E9C5-1C2D-4F09-A791-AE0386EBE473}" srcOrd="1" destOrd="0" presId="urn:microsoft.com/office/officeart/2005/8/layout/orgChart1"/>
    <dgm:cxn modelId="{A57053BE-F2A2-405F-A00C-169CF5C4CDF2}" type="presParOf" srcId="{31FC00E6-5C07-4C59-8A77-4268DBD61AD9}" destId="{31EC1DD5-9688-45B5-A582-CCD0DF220EE1}" srcOrd="2" destOrd="0" presId="urn:microsoft.com/office/officeart/2005/8/layout/orgChart1"/>
    <dgm:cxn modelId="{F426D801-E81A-436C-B14B-CFECECCB86C0}" type="presParOf" srcId="{139884AB-6D15-4795-9036-A2D85B12B87B}" destId="{0921AE62-1A9E-4883-96C7-EB1E4CE1B17B}" srcOrd="4" destOrd="0" presId="urn:microsoft.com/office/officeart/2005/8/layout/orgChart1"/>
    <dgm:cxn modelId="{4E4FE193-E07A-4A45-AD3F-0384EC8EF10A}" type="presParOf" srcId="{139884AB-6D15-4795-9036-A2D85B12B87B}" destId="{9D82F601-5B96-4EBB-A552-95B6C3ABE6C2}" srcOrd="5" destOrd="0" presId="urn:microsoft.com/office/officeart/2005/8/layout/orgChart1"/>
    <dgm:cxn modelId="{B928B2B3-AC78-4956-9567-53B1A3878F55}" type="presParOf" srcId="{9D82F601-5B96-4EBB-A552-95B6C3ABE6C2}" destId="{5B027F68-6A60-43D0-8042-610F3694BE75}" srcOrd="0" destOrd="0" presId="urn:microsoft.com/office/officeart/2005/8/layout/orgChart1"/>
    <dgm:cxn modelId="{0C11C22F-E177-4F01-BD63-7B8225C36212}" type="presParOf" srcId="{5B027F68-6A60-43D0-8042-610F3694BE75}" destId="{EBE621A8-ACA3-42EF-A771-0AE3157D925F}" srcOrd="0" destOrd="0" presId="urn:microsoft.com/office/officeart/2005/8/layout/orgChart1"/>
    <dgm:cxn modelId="{F80FDBC5-172B-49E4-92F7-86DA990E1B9C}" type="presParOf" srcId="{5B027F68-6A60-43D0-8042-610F3694BE75}" destId="{C4D2BF38-E09D-4C6D-97B4-164029FF8AD8}" srcOrd="1" destOrd="0" presId="urn:microsoft.com/office/officeart/2005/8/layout/orgChart1"/>
    <dgm:cxn modelId="{0E61728A-D9F7-412C-B26D-27A04174FBD3}" type="presParOf" srcId="{9D82F601-5B96-4EBB-A552-95B6C3ABE6C2}" destId="{F23A8967-74AA-4032-BC07-38800C040FBD}" srcOrd="1" destOrd="0" presId="urn:microsoft.com/office/officeart/2005/8/layout/orgChart1"/>
    <dgm:cxn modelId="{27E0EC5E-7158-42D4-A976-F35413C40398}" type="presParOf" srcId="{9D82F601-5B96-4EBB-A552-95B6C3ABE6C2}" destId="{20E91EA6-DED4-4C04-9842-4CC805019C27}" srcOrd="2" destOrd="0" presId="urn:microsoft.com/office/officeart/2005/8/layout/orgChart1"/>
    <dgm:cxn modelId="{B9418A26-B4A2-4918-809B-000D32E23C3B}" type="presParOf" srcId="{139884AB-6D15-4795-9036-A2D85B12B87B}" destId="{48713897-B843-4F5A-801E-96F85DAEA9B7}" srcOrd="6" destOrd="0" presId="urn:microsoft.com/office/officeart/2005/8/layout/orgChart1"/>
    <dgm:cxn modelId="{4C9C1707-7A9B-4272-81AC-5598ED9C2249}" type="presParOf" srcId="{139884AB-6D15-4795-9036-A2D85B12B87B}" destId="{D025F25A-5642-4DF0-83F2-56B2A2F5DC37}" srcOrd="7" destOrd="0" presId="urn:microsoft.com/office/officeart/2005/8/layout/orgChart1"/>
    <dgm:cxn modelId="{97B564A9-1257-49AC-9639-9398A13A27D1}" type="presParOf" srcId="{D025F25A-5642-4DF0-83F2-56B2A2F5DC37}" destId="{6B74D040-3548-4E26-879A-B67354C0773C}" srcOrd="0" destOrd="0" presId="urn:microsoft.com/office/officeart/2005/8/layout/orgChart1"/>
    <dgm:cxn modelId="{A9A5B8DC-921E-4146-B6D5-58A3C5E43348}" type="presParOf" srcId="{6B74D040-3548-4E26-879A-B67354C0773C}" destId="{4E36B642-1882-49BF-8F77-D2B7F31D3450}" srcOrd="0" destOrd="0" presId="urn:microsoft.com/office/officeart/2005/8/layout/orgChart1"/>
    <dgm:cxn modelId="{890F18CE-1BE7-4A7C-9179-F1988561EB07}" type="presParOf" srcId="{6B74D040-3548-4E26-879A-B67354C0773C}" destId="{9FC87921-62C8-478B-99EF-D93FB9322DEA}" srcOrd="1" destOrd="0" presId="urn:microsoft.com/office/officeart/2005/8/layout/orgChart1"/>
    <dgm:cxn modelId="{E1E3408D-0499-4B57-B8DD-CC1C16462230}" type="presParOf" srcId="{D025F25A-5642-4DF0-83F2-56B2A2F5DC37}" destId="{AD159010-AB0B-4107-8CE8-B92E2C91ADBF}" srcOrd="1" destOrd="0" presId="urn:microsoft.com/office/officeart/2005/8/layout/orgChart1"/>
    <dgm:cxn modelId="{16F211A9-FD5E-4384-AE3E-8E0108B0FCB6}" type="presParOf" srcId="{D025F25A-5642-4DF0-83F2-56B2A2F5DC37}" destId="{1B38EBB2-9552-4E2A-BFA7-40F871C9C590}" srcOrd="2" destOrd="0" presId="urn:microsoft.com/office/officeart/2005/8/layout/orgChart1"/>
    <dgm:cxn modelId="{3C8601A0-31A4-4BE4-AC8D-76F4B2682ACA}" type="presParOf" srcId="{74520F69-F820-4777-A5AF-E36887191CCB}" destId="{34E95C62-AD5D-4ACA-B1D6-7FC819F1A735}" srcOrd="2" destOrd="0" presId="urn:microsoft.com/office/officeart/2005/8/layout/orgChart1"/>
    <dgm:cxn modelId="{8C7B192A-A950-4BB8-9DFB-ACA93A6974DE}" type="presParOf" srcId="{C8137DE4-CCB2-4034-88CA-472A2FAA663F}" destId="{8C8E1637-14E8-4DAA-AFC3-392CB9AB3BD2}" srcOrd="2" destOrd="0" presId="urn:microsoft.com/office/officeart/2005/8/layout/orgChart1"/>
    <dgm:cxn modelId="{D8DF0204-2F8A-4A0F-928D-E296D9788D09}" type="presParOf" srcId="{62BC5E0A-6A52-4685-B793-6066AD34D780}" destId="{D4643574-39F0-48B3-9F5C-7969B2C89D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73F8CF-85A4-442F-A99E-09A492F2F48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8BBCE5-8927-4E07-913D-B40ACD7E5AC9}">
      <dgm:prSet phldrT="[Text]"/>
      <dgm:spPr/>
      <dgm:t>
        <a:bodyPr/>
        <a:lstStyle/>
        <a:p>
          <a:r>
            <a:rPr lang="en-US" dirty="0" smtClean="0"/>
            <a:t>/</a:t>
          </a:r>
          <a:endParaRPr lang="en-US" dirty="0"/>
        </a:p>
      </dgm:t>
    </dgm:pt>
    <dgm:pt modelId="{C433AB77-64E9-4945-93CB-B1ACA6E8C633}" type="parTrans" cxnId="{A25AD905-0D0C-4BF5-9842-7B14DA6C6019}">
      <dgm:prSet/>
      <dgm:spPr/>
      <dgm:t>
        <a:bodyPr/>
        <a:lstStyle/>
        <a:p>
          <a:endParaRPr lang="en-US"/>
        </a:p>
      </dgm:t>
    </dgm:pt>
    <dgm:pt modelId="{67E9463B-77E3-4C48-B317-4B8DF428DDDB}" type="sibTrans" cxnId="{A25AD905-0D0C-4BF5-9842-7B14DA6C6019}">
      <dgm:prSet/>
      <dgm:spPr/>
      <dgm:t>
        <a:bodyPr/>
        <a:lstStyle/>
        <a:p>
          <a:endParaRPr lang="en-US"/>
        </a:p>
      </dgm:t>
    </dgm:pt>
    <dgm:pt modelId="{95C4D7AD-C00E-4BA0-87A0-19591D0775BF}">
      <dgm:prSet phldrT="[Text]"/>
      <dgm:spPr/>
      <dgm:t>
        <a:bodyPr/>
        <a:lstStyle/>
        <a:p>
          <a:r>
            <a:rPr lang="en-US" dirty="0" smtClean="0"/>
            <a:t>lib</a:t>
          </a:r>
          <a:endParaRPr lang="en-US" dirty="0"/>
        </a:p>
      </dgm:t>
    </dgm:pt>
    <dgm:pt modelId="{18E77806-BAEF-4AAB-B2C1-37275828C0F7}" type="sibTrans" cxnId="{69BF2BB1-C2C3-4911-B5BF-F0121C04BF0B}">
      <dgm:prSet/>
      <dgm:spPr/>
      <dgm:t>
        <a:bodyPr/>
        <a:lstStyle/>
        <a:p>
          <a:endParaRPr lang="en-US"/>
        </a:p>
      </dgm:t>
    </dgm:pt>
    <dgm:pt modelId="{A0C4D97E-0D48-4CFF-B254-B4463F4839B5}" type="parTrans" cxnId="{69BF2BB1-C2C3-4911-B5BF-F0121C04BF0B}">
      <dgm:prSet/>
      <dgm:spPr/>
      <dgm:t>
        <a:bodyPr/>
        <a:lstStyle/>
        <a:p>
          <a:endParaRPr lang="en-US"/>
        </a:p>
      </dgm:t>
    </dgm:pt>
    <dgm:pt modelId="{573014EB-BA12-437C-9BD5-3E53243229BD}">
      <dgm:prSet phldrT="[Text]"/>
      <dgm:spPr/>
      <dgm:t>
        <a:bodyPr/>
        <a:lstStyle/>
        <a:p>
          <a:r>
            <a:rPr lang="en-US" dirty="0" smtClean="0"/>
            <a:t>bin</a:t>
          </a:r>
          <a:endParaRPr lang="en-US" dirty="0"/>
        </a:p>
      </dgm:t>
    </dgm:pt>
    <dgm:pt modelId="{971B4937-04B6-4DC6-A21F-9E7F3E0427FA}" type="sibTrans" cxnId="{4C073393-7A82-43C6-93BB-99168C1D6486}">
      <dgm:prSet/>
      <dgm:spPr/>
      <dgm:t>
        <a:bodyPr/>
        <a:lstStyle/>
        <a:p>
          <a:endParaRPr lang="en-US"/>
        </a:p>
      </dgm:t>
    </dgm:pt>
    <dgm:pt modelId="{98AA5A4A-B864-44E1-8277-72BE58045094}" type="parTrans" cxnId="{4C073393-7A82-43C6-93BB-99168C1D6486}">
      <dgm:prSet/>
      <dgm:spPr/>
      <dgm:t>
        <a:bodyPr/>
        <a:lstStyle/>
        <a:p>
          <a:endParaRPr lang="en-US"/>
        </a:p>
      </dgm:t>
    </dgm:pt>
    <dgm:pt modelId="{B74234AA-9232-4AFF-AF9A-603422FD7461}">
      <dgm:prSet phldrT="[Text]"/>
      <dgm:spPr/>
      <dgm:t>
        <a:bodyPr/>
        <a:lstStyle/>
        <a:p>
          <a:r>
            <a:rPr lang="en-US" dirty="0" err="1" smtClean="0"/>
            <a:t>usr</a:t>
          </a:r>
          <a:endParaRPr lang="en-US" dirty="0"/>
        </a:p>
      </dgm:t>
    </dgm:pt>
    <dgm:pt modelId="{3BA418E9-06C5-4EA0-AF36-33B8D197949A}" type="parTrans" cxnId="{447EBA34-B510-41F6-8673-375CAEF2DE41}">
      <dgm:prSet/>
      <dgm:spPr/>
      <dgm:t>
        <a:bodyPr/>
        <a:lstStyle/>
        <a:p>
          <a:endParaRPr lang="en-US"/>
        </a:p>
      </dgm:t>
    </dgm:pt>
    <dgm:pt modelId="{584DEEDE-2440-4912-8DBD-49C6007A48BC}" type="sibTrans" cxnId="{447EBA34-B510-41F6-8673-375CAEF2DE41}">
      <dgm:prSet/>
      <dgm:spPr/>
      <dgm:t>
        <a:bodyPr/>
        <a:lstStyle/>
        <a:p>
          <a:endParaRPr lang="en-US"/>
        </a:p>
      </dgm:t>
    </dgm:pt>
    <dgm:pt modelId="{F20A63EA-83D0-4A8F-A58B-7435EACBFCB8}">
      <dgm:prSet phldrT="[Text]"/>
      <dgm:spPr/>
      <dgm:t>
        <a:bodyPr/>
        <a:lstStyle/>
        <a:p>
          <a:r>
            <a:rPr lang="en-US" dirty="0" smtClean="0"/>
            <a:t>usr1</a:t>
          </a:r>
          <a:endParaRPr lang="en-US" dirty="0"/>
        </a:p>
      </dgm:t>
    </dgm:pt>
    <dgm:pt modelId="{5909DD7D-52E1-423F-B4F3-425C4965C005}" type="parTrans" cxnId="{69BC6E75-8A51-4D26-9305-17FB44710411}">
      <dgm:prSet/>
      <dgm:spPr/>
      <dgm:t>
        <a:bodyPr/>
        <a:lstStyle/>
        <a:p>
          <a:endParaRPr lang="en-US"/>
        </a:p>
      </dgm:t>
    </dgm:pt>
    <dgm:pt modelId="{05660D35-2247-40C1-8534-746F15B5D391}" type="sibTrans" cxnId="{69BC6E75-8A51-4D26-9305-17FB44710411}">
      <dgm:prSet/>
      <dgm:spPr/>
      <dgm:t>
        <a:bodyPr/>
        <a:lstStyle/>
        <a:p>
          <a:endParaRPr lang="en-US"/>
        </a:p>
      </dgm:t>
    </dgm:pt>
    <dgm:pt modelId="{C478B587-044C-474B-8077-8793E6A5E2AD}">
      <dgm:prSet phldrT="[Text]"/>
      <dgm:spPr/>
      <dgm:t>
        <a:bodyPr/>
        <a:lstStyle/>
        <a:p>
          <a:r>
            <a:rPr lang="en-US" dirty="0" smtClean="0"/>
            <a:t>usr4</a:t>
          </a:r>
          <a:endParaRPr lang="en-US" dirty="0"/>
        </a:p>
      </dgm:t>
    </dgm:pt>
    <dgm:pt modelId="{B8EE14B2-AFEA-446E-9404-C87A42FC9CF2}" type="parTrans" cxnId="{5ECF7D37-D70A-4B00-A0D1-BFC591067EC0}">
      <dgm:prSet/>
      <dgm:spPr/>
      <dgm:t>
        <a:bodyPr/>
        <a:lstStyle/>
        <a:p>
          <a:endParaRPr lang="en-US"/>
        </a:p>
      </dgm:t>
    </dgm:pt>
    <dgm:pt modelId="{3C8D4338-BF18-46F9-A12F-53D53DA2240E}" type="sibTrans" cxnId="{5ECF7D37-D70A-4B00-A0D1-BFC591067EC0}">
      <dgm:prSet/>
      <dgm:spPr/>
      <dgm:t>
        <a:bodyPr/>
        <a:lstStyle/>
        <a:p>
          <a:endParaRPr lang="en-US"/>
        </a:p>
      </dgm:t>
    </dgm:pt>
    <dgm:pt modelId="{48475F3B-A998-4331-ABBC-FA53D769E945}">
      <dgm:prSet phldrT="[Text]"/>
      <dgm:spPr/>
      <dgm:t>
        <a:bodyPr/>
        <a:lstStyle/>
        <a:p>
          <a:r>
            <a:rPr lang="en-US" dirty="0" smtClean="0"/>
            <a:t>tutorial</a:t>
          </a:r>
          <a:endParaRPr lang="en-US" dirty="0"/>
        </a:p>
      </dgm:t>
    </dgm:pt>
    <dgm:pt modelId="{717D239B-45B3-4239-8D90-262D3A6CAF7F}" type="parTrans" cxnId="{38830F7D-3F5C-43CB-9B70-D66F8E50ECB2}">
      <dgm:prSet/>
      <dgm:spPr/>
      <dgm:t>
        <a:bodyPr/>
        <a:lstStyle/>
        <a:p>
          <a:endParaRPr lang="en-US"/>
        </a:p>
      </dgm:t>
    </dgm:pt>
    <dgm:pt modelId="{A1778CB9-42E9-4D34-9DE2-205FC8DB8B33}" type="sibTrans" cxnId="{38830F7D-3F5C-43CB-9B70-D66F8E50ECB2}">
      <dgm:prSet/>
      <dgm:spPr/>
      <dgm:t>
        <a:bodyPr/>
        <a:lstStyle/>
        <a:p>
          <a:endParaRPr lang="en-US"/>
        </a:p>
      </dgm:t>
    </dgm:pt>
    <dgm:pt modelId="{27A5A136-F49B-46DD-BA1A-4B29E8AA8BAF}">
      <dgm:prSet phldrT="[Text]"/>
      <dgm:spPr/>
      <dgm:t>
        <a:bodyPr/>
        <a:lstStyle/>
        <a:p>
          <a:r>
            <a:rPr lang="en-US" dirty="0" smtClean="0"/>
            <a:t>tuta0</a:t>
          </a:r>
          <a:endParaRPr lang="en-US" dirty="0"/>
        </a:p>
      </dgm:t>
    </dgm:pt>
    <dgm:pt modelId="{47F270DE-C173-4CFE-8C36-782AC54DB648}" type="parTrans" cxnId="{EADA3175-B460-4964-B7D1-AF9D2D3BE206}">
      <dgm:prSet/>
      <dgm:spPr/>
      <dgm:t>
        <a:bodyPr/>
        <a:lstStyle/>
        <a:p>
          <a:endParaRPr lang="en-US"/>
        </a:p>
      </dgm:t>
    </dgm:pt>
    <dgm:pt modelId="{A1AE49E0-3580-4C3A-B204-ADD22F8FCE17}" type="sibTrans" cxnId="{EADA3175-B460-4964-B7D1-AF9D2D3BE206}">
      <dgm:prSet/>
      <dgm:spPr/>
      <dgm:t>
        <a:bodyPr/>
        <a:lstStyle/>
        <a:p>
          <a:endParaRPr lang="en-US"/>
        </a:p>
      </dgm:t>
    </dgm:pt>
    <dgm:pt modelId="{B6D4EFDF-EAB2-42D0-8F99-31B13D8FA498}">
      <dgm:prSet phldrT="[Text]"/>
      <dgm:spPr/>
      <dgm:t>
        <a:bodyPr/>
        <a:lstStyle/>
        <a:p>
          <a:r>
            <a:rPr lang="en-US" dirty="0" smtClean="0"/>
            <a:t>tuta1</a:t>
          </a:r>
          <a:endParaRPr lang="en-US" dirty="0"/>
        </a:p>
      </dgm:t>
    </dgm:pt>
    <dgm:pt modelId="{A1967270-624D-41DA-945E-9996C7F1A17A}" type="parTrans" cxnId="{F0AACAE2-B86E-4641-B3E4-E4030131BB43}">
      <dgm:prSet/>
      <dgm:spPr/>
      <dgm:t>
        <a:bodyPr/>
        <a:lstStyle/>
        <a:p>
          <a:endParaRPr lang="en-US"/>
        </a:p>
      </dgm:t>
    </dgm:pt>
    <dgm:pt modelId="{614D0887-3DCD-486B-BDF8-7AA31A551C90}" type="sibTrans" cxnId="{F0AACAE2-B86E-4641-B3E4-E4030131BB43}">
      <dgm:prSet/>
      <dgm:spPr/>
      <dgm:t>
        <a:bodyPr/>
        <a:lstStyle/>
        <a:p>
          <a:endParaRPr lang="en-US"/>
        </a:p>
      </dgm:t>
    </dgm:pt>
    <dgm:pt modelId="{D1D7AE3C-03DB-4338-AB2C-F42C02FF81A7}">
      <dgm:prSet phldrT="[Text]"/>
      <dgm:spPr/>
      <dgm:t>
        <a:bodyPr/>
        <a:lstStyle/>
        <a:p>
          <a:r>
            <a:rPr lang="en-US" dirty="0" smtClean="0"/>
            <a:t>tuta2</a:t>
          </a:r>
          <a:endParaRPr lang="en-US" dirty="0"/>
        </a:p>
      </dgm:t>
    </dgm:pt>
    <dgm:pt modelId="{A5AED327-042C-466D-A79F-A0A1F977C32C}" type="parTrans" cxnId="{385C789C-F0F6-4491-9634-62946E975AFF}">
      <dgm:prSet/>
      <dgm:spPr/>
      <dgm:t>
        <a:bodyPr/>
        <a:lstStyle/>
        <a:p>
          <a:endParaRPr lang="en-US"/>
        </a:p>
      </dgm:t>
    </dgm:pt>
    <dgm:pt modelId="{D4A6CC0C-18E4-4F72-8C40-C1E3283FF26A}" type="sibTrans" cxnId="{385C789C-F0F6-4491-9634-62946E975AFF}">
      <dgm:prSet/>
      <dgm:spPr/>
      <dgm:t>
        <a:bodyPr/>
        <a:lstStyle/>
        <a:p>
          <a:endParaRPr lang="en-US"/>
        </a:p>
      </dgm:t>
    </dgm:pt>
    <dgm:pt modelId="{8D1CB97B-72B5-424A-8E7F-A5E652A40885}">
      <dgm:prSet phldrT="[Text]"/>
      <dgm:spPr/>
      <dgm:t>
        <a:bodyPr/>
        <a:lstStyle/>
        <a:p>
          <a:r>
            <a:rPr lang="en-US" dirty="0" smtClean="0"/>
            <a:t>project</a:t>
          </a:r>
          <a:endParaRPr lang="en-US" dirty="0"/>
        </a:p>
      </dgm:t>
    </dgm:pt>
    <dgm:pt modelId="{10E7134F-78F0-4580-AA66-306DA86E1021}" type="parTrans" cxnId="{EF4C9014-3979-4992-B79C-DD90FE748B20}">
      <dgm:prSet/>
      <dgm:spPr/>
      <dgm:t>
        <a:bodyPr/>
        <a:lstStyle/>
        <a:p>
          <a:endParaRPr lang="en-US"/>
        </a:p>
      </dgm:t>
    </dgm:pt>
    <dgm:pt modelId="{DDBA6A22-326F-4779-8839-F09D17F2FB29}" type="sibTrans" cxnId="{EF4C9014-3979-4992-B79C-DD90FE748B20}">
      <dgm:prSet/>
      <dgm:spPr/>
      <dgm:t>
        <a:bodyPr/>
        <a:lstStyle/>
        <a:p>
          <a:endParaRPr lang="en-US"/>
        </a:p>
      </dgm:t>
    </dgm:pt>
    <dgm:pt modelId="{5A89CA25-AD15-4498-BA46-825AFB8AB17D}">
      <dgm:prSet phldrT="[Text]"/>
      <dgm:spPr/>
      <dgm:t>
        <a:bodyPr/>
        <a:lstStyle/>
        <a:p>
          <a:r>
            <a:rPr lang="en-US" dirty="0" err="1" smtClean="0"/>
            <a:t>projectnb</a:t>
          </a:r>
          <a:endParaRPr lang="en-US" dirty="0"/>
        </a:p>
      </dgm:t>
    </dgm:pt>
    <dgm:pt modelId="{C3A65D2B-B5D6-4257-94B5-7B0536A8269A}" type="parTrans" cxnId="{49775D38-7C27-4C51-ACED-B51B6E784A40}">
      <dgm:prSet/>
      <dgm:spPr/>
      <dgm:t>
        <a:bodyPr/>
        <a:lstStyle/>
        <a:p>
          <a:endParaRPr lang="en-US"/>
        </a:p>
      </dgm:t>
    </dgm:pt>
    <dgm:pt modelId="{BCF420D4-57BC-40F2-B541-3A8927A2D0B0}" type="sibTrans" cxnId="{49775D38-7C27-4C51-ACED-B51B6E784A40}">
      <dgm:prSet/>
      <dgm:spPr/>
      <dgm:t>
        <a:bodyPr/>
        <a:lstStyle/>
        <a:p>
          <a:endParaRPr lang="en-US"/>
        </a:p>
      </dgm:t>
    </dgm:pt>
    <dgm:pt modelId="{87E04432-54D1-455A-AD39-BA8FB29026F7}">
      <dgm:prSet phldrT="[Text]"/>
      <dgm:spPr/>
      <dgm:t>
        <a:bodyPr/>
        <a:lstStyle/>
        <a:p>
          <a:r>
            <a:rPr lang="en-US" dirty="0" smtClean="0"/>
            <a:t>tutorial</a:t>
          </a:r>
          <a:endParaRPr lang="en-US" dirty="0"/>
        </a:p>
      </dgm:t>
    </dgm:pt>
    <dgm:pt modelId="{663BC07B-BA39-4DAD-B652-63F945AD83EA}" type="parTrans" cxnId="{87654407-050C-41E0-8178-D64151A85E41}">
      <dgm:prSet/>
      <dgm:spPr/>
      <dgm:t>
        <a:bodyPr/>
        <a:lstStyle/>
        <a:p>
          <a:endParaRPr lang="en-US"/>
        </a:p>
      </dgm:t>
    </dgm:pt>
    <dgm:pt modelId="{1330A321-5F2F-4017-A4A8-B4B7D3B05C0E}" type="sibTrans" cxnId="{87654407-050C-41E0-8178-D64151A85E41}">
      <dgm:prSet/>
      <dgm:spPr/>
      <dgm:t>
        <a:bodyPr/>
        <a:lstStyle/>
        <a:p>
          <a:endParaRPr lang="en-US"/>
        </a:p>
      </dgm:t>
    </dgm:pt>
    <dgm:pt modelId="{6F22DA1D-6CB9-48FB-9147-61A08DD4E8EC}">
      <dgm:prSet phldrT="[Text]"/>
      <dgm:spPr/>
      <dgm:t>
        <a:bodyPr/>
        <a:lstStyle/>
        <a:p>
          <a:r>
            <a:rPr lang="en-US" dirty="0" smtClean="0"/>
            <a:t>tutorial</a:t>
          </a:r>
          <a:endParaRPr lang="en-US" dirty="0"/>
        </a:p>
      </dgm:t>
    </dgm:pt>
    <dgm:pt modelId="{6D6B5B67-ADD2-4D50-8EF7-2412EA7C894A}" type="parTrans" cxnId="{3B8B458F-FD61-4A0A-ADC8-092FF4C5FDD7}">
      <dgm:prSet/>
      <dgm:spPr/>
      <dgm:t>
        <a:bodyPr/>
        <a:lstStyle/>
        <a:p>
          <a:endParaRPr lang="en-US"/>
        </a:p>
      </dgm:t>
    </dgm:pt>
    <dgm:pt modelId="{B6545AD0-3733-4656-A3DE-6645E2E8773A}" type="sibTrans" cxnId="{3B8B458F-FD61-4A0A-ADC8-092FF4C5FDD7}">
      <dgm:prSet/>
      <dgm:spPr/>
      <dgm:t>
        <a:bodyPr/>
        <a:lstStyle/>
        <a:p>
          <a:endParaRPr lang="en-US"/>
        </a:p>
      </dgm:t>
    </dgm:pt>
    <dgm:pt modelId="{80E92B6D-F8DE-40A2-AFDA-F4FBA1E59066}">
      <dgm:prSet phldrT="[Text]"/>
      <dgm:spPr/>
      <dgm:t>
        <a:bodyPr/>
        <a:lstStyle/>
        <a:p>
          <a:r>
            <a:rPr lang="en-US" dirty="0" smtClean="0"/>
            <a:t>mssphw1</a:t>
          </a:r>
          <a:endParaRPr lang="en-US" dirty="0"/>
        </a:p>
      </dgm:t>
    </dgm:pt>
    <dgm:pt modelId="{E5D68EA8-165E-4401-9B06-14E321E71EA0}" type="parTrans" cxnId="{AEF25AEC-936E-4A40-97FA-6CD8714B4917}">
      <dgm:prSet/>
      <dgm:spPr/>
      <dgm:t>
        <a:bodyPr/>
        <a:lstStyle/>
        <a:p>
          <a:endParaRPr lang="en-US"/>
        </a:p>
      </dgm:t>
    </dgm:pt>
    <dgm:pt modelId="{233001E5-ACD3-4EE8-9323-2BF46E43F230}" type="sibTrans" cxnId="{AEF25AEC-936E-4A40-97FA-6CD8714B4917}">
      <dgm:prSet/>
      <dgm:spPr/>
      <dgm:t>
        <a:bodyPr/>
        <a:lstStyle/>
        <a:p>
          <a:endParaRPr lang="en-US"/>
        </a:p>
      </dgm:t>
    </dgm:pt>
    <dgm:pt modelId="{789DC47E-970A-47FA-91F2-458F35217D05}">
      <dgm:prSet phldrT="[Text]"/>
      <dgm:spPr/>
      <dgm:t>
        <a:bodyPr/>
        <a:lstStyle/>
        <a:p>
          <a:r>
            <a:rPr lang="en-US" dirty="0" smtClean="0"/>
            <a:t>mssphw1</a:t>
          </a:r>
          <a:endParaRPr lang="en-US" dirty="0"/>
        </a:p>
      </dgm:t>
    </dgm:pt>
    <dgm:pt modelId="{3C19F22E-0FA7-4359-9F0D-9A5F9A81EE16}" type="parTrans" cxnId="{0F3B1AAA-6146-425D-A98B-9B2F0BA89DF3}">
      <dgm:prSet/>
      <dgm:spPr/>
      <dgm:t>
        <a:bodyPr/>
        <a:lstStyle/>
        <a:p>
          <a:endParaRPr lang="en-US"/>
        </a:p>
      </dgm:t>
    </dgm:pt>
    <dgm:pt modelId="{3577DB19-7956-4956-A192-63D2D6D1E344}" type="sibTrans" cxnId="{0F3B1AAA-6146-425D-A98B-9B2F0BA89DF3}">
      <dgm:prSet/>
      <dgm:spPr/>
      <dgm:t>
        <a:bodyPr/>
        <a:lstStyle/>
        <a:p>
          <a:endParaRPr lang="en-US"/>
        </a:p>
      </dgm:t>
    </dgm:pt>
    <dgm:pt modelId="{8DFAC815-0F88-40F1-9BB7-D1B68541BEEC}">
      <dgm:prSet phldrT="[Text]"/>
      <dgm:spPr/>
      <dgm:t>
        <a:bodyPr/>
        <a:lstStyle/>
        <a:p>
          <a:r>
            <a:rPr lang="en-US" dirty="0" err="1" smtClean="0"/>
            <a:t>tutaN</a:t>
          </a:r>
          <a:endParaRPr lang="en-US" dirty="0"/>
        </a:p>
      </dgm:t>
    </dgm:pt>
    <dgm:pt modelId="{2224BD19-252E-422F-A017-19A4FD037936}" type="parTrans" cxnId="{EA623E25-1424-4168-B2C0-E5C50D76A1EB}">
      <dgm:prSet/>
      <dgm:spPr/>
      <dgm:t>
        <a:bodyPr/>
        <a:lstStyle/>
        <a:p>
          <a:endParaRPr lang="en-US"/>
        </a:p>
      </dgm:t>
    </dgm:pt>
    <dgm:pt modelId="{2AE1001B-2330-474A-9BE8-9B8E97B5E7CE}" type="sibTrans" cxnId="{EA623E25-1424-4168-B2C0-E5C50D76A1EB}">
      <dgm:prSet/>
      <dgm:spPr/>
      <dgm:t>
        <a:bodyPr/>
        <a:lstStyle/>
        <a:p>
          <a:endParaRPr lang="en-US"/>
        </a:p>
      </dgm:t>
    </dgm:pt>
    <dgm:pt modelId="{38700158-3BD2-4343-AB42-6692BDAE4039}" type="pres">
      <dgm:prSet presAssocID="{8A73F8CF-85A4-442F-A99E-09A492F2F48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2BC5E0A-6A52-4685-B793-6066AD34D780}" type="pres">
      <dgm:prSet presAssocID="{FC8BBCE5-8927-4E07-913D-B40ACD7E5AC9}" presName="hierRoot1" presStyleCnt="0">
        <dgm:presLayoutVars>
          <dgm:hierBranch val="init"/>
        </dgm:presLayoutVars>
      </dgm:prSet>
      <dgm:spPr/>
    </dgm:pt>
    <dgm:pt modelId="{77370C5A-CFB3-46FB-9425-DB89C2FFB2ED}" type="pres">
      <dgm:prSet presAssocID="{FC8BBCE5-8927-4E07-913D-B40ACD7E5AC9}" presName="rootComposite1" presStyleCnt="0"/>
      <dgm:spPr/>
    </dgm:pt>
    <dgm:pt modelId="{E45B72CF-1BC3-4381-B533-B5305608ABFF}" type="pres">
      <dgm:prSet presAssocID="{FC8BBCE5-8927-4E07-913D-B40ACD7E5AC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7B6A99-A7BF-4D3D-8EE4-F478BF3B0926}" type="pres">
      <dgm:prSet presAssocID="{FC8BBCE5-8927-4E07-913D-B40ACD7E5AC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4F048DF-0CE8-4D3B-B6CA-E12613726FE0}" type="pres">
      <dgm:prSet presAssocID="{FC8BBCE5-8927-4E07-913D-B40ACD7E5AC9}" presName="hierChild2" presStyleCnt="0"/>
      <dgm:spPr/>
    </dgm:pt>
    <dgm:pt modelId="{DB0FDB44-9E49-484E-87A7-EFF902D66597}" type="pres">
      <dgm:prSet presAssocID="{98AA5A4A-B864-44E1-8277-72BE58045094}" presName="Name37" presStyleLbl="parChTrans1D2" presStyleIdx="0" presStyleCnt="7"/>
      <dgm:spPr/>
      <dgm:t>
        <a:bodyPr/>
        <a:lstStyle/>
        <a:p>
          <a:endParaRPr lang="en-US"/>
        </a:p>
      </dgm:t>
    </dgm:pt>
    <dgm:pt modelId="{029E44E6-25FB-409E-ABF6-7E06AE2AC297}" type="pres">
      <dgm:prSet presAssocID="{573014EB-BA12-437C-9BD5-3E53243229BD}" presName="hierRoot2" presStyleCnt="0">
        <dgm:presLayoutVars>
          <dgm:hierBranch val="init"/>
        </dgm:presLayoutVars>
      </dgm:prSet>
      <dgm:spPr/>
    </dgm:pt>
    <dgm:pt modelId="{813AD4C0-A57E-46D9-890E-D137A9BEB9FF}" type="pres">
      <dgm:prSet presAssocID="{573014EB-BA12-437C-9BD5-3E53243229BD}" presName="rootComposite" presStyleCnt="0"/>
      <dgm:spPr/>
    </dgm:pt>
    <dgm:pt modelId="{9A5145CC-8A73-4B9C-BB6E-4F9F586D1586}" type="pres">
      <dgm:prSet presAssocID="{573014EB-BA12-437C-9BD5-3E53243229BD}" presName="rootText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246338-4213-4242-BE6E-6CA60011FE43}" type="pres">
      <dgm:prSet presAssocID="{573014EB-BA12-437C-9BD5-3E53243229BD}" presName="rootConnector" presStyleLbl="node2" presStyleIdx="0" presStyleCnt="7"/>
      <dgm:spPr/>
      <dgm:t>
        <a:bodyPr/>
        <a:lstStyle/>
        <a:p>
          <a:endParaRPr lang="en-US"/>
        </a:p>
      </dgm:t>
    </dgm:pt>
    <dgm:pt modelId="{22D805A9-FFAC-4C34-A968-61B748D54EE7}" type="pres">
      <dgm:prSet presAssocID="{573014EB-BA12-437C-9BD5-3E53243229BD}" presName="hierChild4" presStyleCnt="0"/>
      <dgm:spPr/>
    </dgm:pt>
    <dgm:pt modelId="{B3C01DE6-8C44-4BD2-972B-06117789207C}" type="pres">
      <dgm:prSet presAssocID="{573014EB-BA12-437C-9BD5-3E53243229BD}" presName="hierChild5" presStyleCnt="0"/>
      <dgm:spPr/>
    </dgm:pt>
    <dgm:pt modelId="{9A8DBBE1-EC27-465A-B507-DA5962886889}" type="pres">
      <dgm:prSet presAssocID="{A0C4D97E-0D48-4CFF-B254-B4463F4839B5}" presName="Name37" presStyleLbl="parChTrans1D2" presStyleIdx="1" presStyleCnt="7"/>
      <dgm:spPr/>
      <dgm:t>
        <a:bodyPr/>
        <a:lstStyle/>
        <a:p>
          <a:endParaRPr lang="en-US"/>
        </a:p>
      </dgm:t>
    </dgm:pt>
    <dgm:pt modelId="{067158F2-4D71-4D7E-9E6B-975799BD82A6}" type="pres">
      <dgm:prSet presAssocID="{95C4D7AD-C00E-4BA0-87A0-19591D0775BF}" presName="hierRoot2" presStyleCnt="0">
        <dgm:presLayoutVars>
          <dgm:hierBranch val="init"/>
        </dgm:presLayoutVars>
      </dgm:prSet>
      <dgm:spPr/>
    </dgm:pt>
    <dgm:pt modelId="{C7D9951A-3AC5-43A4-954F-424CB290DD6A}" type="pres">
      <dgm:prSet presAssocID="{95C4D7AD-C00E-4BA0-87A0-19591D0775BF}" presName="rootComposite" presStyleCnt="0"/>
      <dgm:spPr/>
    </dgm:pt>
    <dgm:pt modelId="{8F2D4649-6DD4-41DC-B0E4-D10AFFAA49F3}" type="pres">
      <dgm:prSet presAssocID="{95C4D7AD-C00E-4BA0-87A0-19591D0775BF}" presName="rootText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791B7C-D666-46D9-B1D4-4D6D552CC6A2}" type="pres">
      <dgm:prSet presAssocID="{95C4D7AD-C00E-4BA0-87A0-19591D0775BF}" presName="rootConnector" presStyleLbl="node2" presStyleIdx="1" presStyleCnt="7"/>
      <dgm:spPr/>
      <dgm:t>
        <a:bodyPr/>
        <a:lstStyle/>
        <a:p>
          <a:endParaRPr lang="en-US"/>
        </a:p>
      </dgm:t>
    </dgm:pt>
    <dgm:pt modelId="{83651239-5297-423A-85EF-D864E5D87363}" type="pres">
      <dgm:prSet presAssocID="{95C4D7AD-C00E-4BA0-87A0-19591D0775BF}" presName="hierChild4" presStyleCnt="0"/>
      <dgm:spPr/>
    </dgm:pt>
    <dgm:pt modelId="{367FB9A6-429B-4F4F-84D3-29D774FD1649}" type="pres">
      <dgm:prSet presAssocID="{95C4D7AD-C00E-4BA0-87A0-19591D0775BF}" presName="hierChild5" presStyleCnt="0"/>
      <dgm:spPr/>
    </dgm:pt>
    <dgm:pt modelId="{55A070CE-05FC-4455-9300-F95EFA0D5F4D}" type="pres">
      <dgm:prSet presAssocID="{10E7134F-78F0-4580-AA66-306DA86E1021}" presName="Name37" presStyleLbl="parChTrans1D2" presStyleIdx="2" presStyleCnt="7"/>
      <dgm:spPr/>
      <dgm:t>
        <a:bodyPr/>
        <a:lstStyle/>
        <a:p>
          <a:endParaRPr lang="en-US"/>
        </a:p>
      </dgm:t>
    </dgm:pt>
    <dgm:pt modelId="{9ED3FF26-7A3F-4B75-970E-F7C422D6FC2F}" type="pres">
      <dgm:prSet presAssocID="{8D1CB97B-72B5-424A-8E7F-A5E652A40885}" presName="hierRoot2" presStyleCnt="0">
        <dgm:presLayoutVars>
          <dgm:hierBranch val="init"/>
        </dgm:presLayoutVars>
      </dgm:prSet>
      <dgm:spPr/>
    </dgm:pt>
    <dgm:pt modelId="{134FAE3C-389F-4EB0-B627-59E460BB7425}" type="pres">
      <dgm:prSet presAssocID="{8D1CB97B-72B5-424A-8E7F-A5E652A40885}" presName="rootComposite" presStyleCnt="0"/>
      <dgm:spPr/>
    </dgm:pt>
    <dgm:pt modelId="{2A86B013-CC73-4DA5-8FA4-228127612F55}" type="pres">
      <dgm:prSet presAssocID="{8D1CB97B-72B5-424A-8E7F-A5E652A40885}" presName="rootText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A2DAAC-D796-4683-B68E-C10EF37D8BA4}" type="pres">
      <dgm:prSet presAssocID="{8D1CB97B-72B5-424A-8E7F-A5E652A40885}" presName="rootConnector" presStyleLbl="node2" presStyleIdx="2" presStyleCnt="7"/>
      <dgm:spPr/>
      <dgm:t>
        <a:bodyPr/>
        <a:lstStyle/>
        <a:p>
          <a:endParaRPr lang="en-US"/>
        </a:p>
      </dgm:t>
    </dgm:pt>
    <dgm:pt modelId="{39E6C220-8E2D-4747-8709-D158EF4759C2}" type="pres">
      <dgm:prSet presAssocID="{8D1CB97B-72B5-424A-8E7F-A5E652A40885}" presName="hierChild4" presStyleCnt="0"/>
      <dgm:spPr/>
    </dgm:pt>
    <dgm:pt modelId="{9AE948AB-E351-4BD7-A1A0-055064CA34CE}" type="pres">
      <dgm:prSet presAssocID="{E5D68EA8-165E-4401-9B06-14E321E71EA0}" presName="Name37" presStyleLbl="parChTrans1D3" presStyleIdx="0" presStyleCnt="5"/>
      <dgm:spPr/>
      <dgm:t>
        <a:bodyPr/>
        <a:lstStyle/>
        <a:p>
          <a:endParaRPr lang="en-US"/>
        </a:p>
      </dgm:t>
    </dgm:pt>
    <dgm:pt modelId="{08B7B085-0660-439F-876D-0E6CB60C4EF7}" type="pres">
      <dgm:prSet presAssocID="{80E92B6D-F8DE-40A2-AFDA-F4FBA1E59066}" presName="hierRoot2" presStyleCnt="0">
        <dgm:presLayoutVars>
          <dgm:hierBranch val="init"/>
        </dgm:presLayoutVars>
      </dgm:prSet>
      <dgm:spPr/>
    </dgm:pt>
    <dgm:pt modelId="{5B4735DE-371A-41D6-9C7A-4DE51452271B}" type="pres">
      <dgm:prSet presAssocID="{80E92B6D-F8DE-40A2-AFDA-F4FBA1E59066}" presName="rootComposite" presStyleCnt="0"/>
      <dgm:spPr/>
    </dgm:pt>
    <dgm:pt modelId="{56F44674-FF28-4305-A6BD-C4206A9AD4FA}" type="pres">
      <dgm:prSet presAssocID="{80E92B6D-F8DE-40A2-AFDA-F4FBA1E59066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BFCA07-F656-413E-A19C-862C46FC455E}" type="pres">
      <dgm:prSet presAssocID="{80E92B6D-F8DE-40A2-AFDA-F4FBA1E59066}" presName="rootConnector" presStyleLbl="node3" presStyleIdx="0" presStyleCnt="5"/>
      <dgm:spPr/>
      <dgm:t>
        <a:bodyPr/>
        <a:lstStyle/>
        <a:p>
          <a:endParaRPr lang="en-US"/>
        </a:p>
      </dgm:t>
    </dgm:pt>
    <dgm:pt modelId="{C95E02DB-5F75-4ABF-88B4-A8A7499C000F}" type="pres">
      <dgm:prSet presAssocID="{80E92B6D-F8DE-40A2-AFDA-F4FBA1E59066}" presName="hierChild4" presStyleCnt="0"/>
      <dgm:spPr/>
    </dgm:pt>
    <dgm:pt modelId="{05A72F97-EC54-4B1C-8521-700E31A8EBE2}" type="pres">
      <dgm:prSet presAssocID="{80E92B6D-F8DE-40A2-AFDA-F4FBA1E59066}" presName="hierChild5" presStyleCnt="0"/>
      <dgm:spPr/>
    </dgm:pt>
    <dgm:pt modelId="{5D007B90-664B-4192-950A-B75550105D80}" type="pres">
      <dgm:prSet presAssocID="{663BC07B-BA39-4DAD-B652-63F945AD83EA}" presName="Name37" presStyleLbl="parChTrans1D3" presStyleIdx="1" presStyleCnt="5"/>
      <dgm:spPr/>
      <dgm:t>
        <a:bodyPr/>
        <a:lstStyle/>
        <a:p>
          <a:endParaRPr lang="en-US"/>
        </a:p>
      </dgm:t>
    </dgm:pt>
    <dgm:pt modelId="{217FC06C-6911-4700-A5A7-BCDF9849E33F}" type="pres">
      <dgm:prSet presAssocID="{87E04432-54D1-455A-AD39-BA8FB29026F7}" presName="hierRoot2" presStyleCnt="0">
        <dgm:presLayoutVars>
          <dgm:hierBranch val="init"/>
        </dgm:presLayoutVars>
      </dgm:prSet>
      <dgm:spPr/>
    </dgm:pt>
    <dgm:pt modelId="{FCA703B3-7393-4751-B5AC-57522988A5DC}" type="pres">
      <dgm:prSet presAssocID="{87E04432-54D1-455A-AD39-BA8FB29026F7}" presName="rootComposite" presStyleCnt="0"/>
      <dgm:spPr/>
    </dgm:pt>
    <dgm:pt modelId="{B978B1BC-25C5-4BB1-B188-0273FF3F07D7}" type="pres">
      <dgm:prSet presAssocID="{87E04432-54D1-455A-AD39-BA8FB29026F7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475569-D030-4C7B-83DB-0E9D650CD869}" type="pres">
      <dgm:prSet presAssocID="{87E04432-54D1-455A-AD39-BA8FB29026F7}" presName="rootConnector" presStyleLbl="node3" presStyleIdx="1" presStyleCnt="5"/>
      <dgm:spPr/>
      <dgm:t>
        <a:bodyPr/>
        <a:lstStyle/>
        <a:p>
          <a:endParaRPr lang="en-US"/>
        </a:p>
      </dgm:t>
    </dgm:pt>
    <dgm:pt modelId="{6137D0E5-41FC-422C-9533-469D17C486D7}" type="pres">
      <dgm:prSet presAssocID="{87E04432-54D1-455A-AD39-BA8FB29026F7}" presName="hierChild4" presStyleCnt="0"/>
      <dgm:spPr/>
    </dgm:pt>
    <dgm:pt modelId="{AB6D55E9-AEDB-42AE-890E-F89BBA33B379}" type="pres">
      <dgm:prSet presAssocID="{87E04432-54D1-455A-AD39-BA8FB29026F7}" presName="hierChild5" presStyleCnt="0"/>
      <dgm:spPr/>
    </dgm:pt>
    <dgm:pt modelId="{21FD1898-429D-4B96-9E78-7B3322EC7573}" type="pres">
      <dgm:prSet presAssocID="{8D1CB97B-72B5-424A-8E7F-A5E652A40885}" presName="hierChild5" presStyleCnt="0"/>
      <dgm:spPr/>
    </dgm:pt>
    <dgm:pt modelId="{C15B908E-665D-475F-83BE-182F204C6647}" type="pres">
      <dgm:prSet presAssocID="{C3A65D2B-B5D6-4257-94B5-7B0536A8269A}" presName="Name37" presStyleLbl="parChTrans1D2" presStyleIdx="3" presStyleCnt="7"/>
      <dgm:spPr/>
      <dgm:t>
        <a:bodyPr/>
        <a:lstStyle/>
        <a:p>
          <a:endParaRPr lang="en-US"/>
        </a:p>
      </dgm:t>
    </dgm:pt>
    <dgm:pt modelId="{4E8949B7-63E7-4AF3-8A10-52F93FDAE08F}" type="pres">
      <dgm:prSet presAssocID="{5A89CA25-AD15-4498-BA46-825AFB8AB17D}" presName="hierRoot2" presStyleCnt="0">
        <dgm:presLayoutVars>
          <dgm:hierBranch val="init"/>
        </dgm:presLayoutVars>
      </dgm:prSet>
      <dgm:spPr/>
    </dgm:pt>
    <dgm:pt modelId="{2D933B1B-6EE9-4BC9-8734-D9C0A3E9B50F}" type="pres">
      <dgm:prSet presAssocID="{5A89CA25-AD15-4498-BA46-825AFB8AB17D}" presName="rootComposite" presStyleCnt="0"/>
      <dgm:spPr/>
    </dgm:pt>
    <dgm:pt modelId="{C700BAA1-1E5F-4FBA-A0AB-5A9446BD82F4}" type="pres">
      <dgm:prSet presAssocID="{5A89CA25-AD15-4498-BA46-825AFB8AB17D}" presName="rootText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12000F-FB16-4675-B95B-AA3FE6B5E405}" type="pres">
      <dgm:prSet presAssocID="{5A89CA25-AD15-4498-BA46-825AFB8AB17D}" presName="rootConnector" presStyleLbl="node2" presStyleIdx="3" presStyleCnt="7"/>
      <dgm:spPr/>
      <dgm:t>
        <a:bodyPr/>
        <a:lstStyle/>
        <a:p>
          <a:endParaRPr lang="en-US"/>
        </a:p>
      </dgm:t>
    </dgm:pt>
    <dgm:pt modelId="{B8174386-57EF-46A9-9417-34924A4C6981}" type="pres">
      <dgm:prSet presAssocID="{5A89CA25-AD15-4498-BA46-825AFB8AB17D}" presName="hierChild4" presStyleCnt="0"/>
      <dgm:spPr/>
    </dgm:pt>
    <dgm:pt modelId="{AAA78D62-7FA3-44A9-84B4-0FB95ED5E26E}" type="pres">
      <dgm:prSet presAssocID="{3C19F22E-0FA7-4359-9F0D-9A5F9A81EE16}" presName="Name37" presStyleLbl="parChTrans1D3" presStyleIdx="2" presStyleCnt="5"/>
      <dgm:spPr/>
      <dgm:t>
        <a:bodyPr/>
        <a:lstStyle/>
        <a:p>
          <a:endParaRPr lang="en-US"/>
        </a:p>
      </dgm:t>
    </dgm:pt>
    <dgm:pt modelId="{CD4D2D46-11AA-43EE-973B-34E51B927193}" type="pres">
      <dgm:prSet presAssocID="{789DC47E-970A-47FA-91F2-458F35217D05}" presName="hierRoot2" presStyleCnt="0">
        <dgm:presLayoutVars>
          <dgm:hierBranch val="init"/>
        </dgm:presLayoutVars>
      </dgm:prSet>
      <dgm:spPr/>
    </dgm:pt>
    <dgm:pt modelId="{61437E23-9019-4B5E-AC34-D74B54E22371}" type="pres">
      <dgm:prSet presAssocID="{789DC47E-970A-47FA-91F2-458F35217D05}" presName="rootComposite" presStyleCnt="0"/>
      <dgm:spPr/>
    </dgm:pt>
    <dgm:pt modelId="{E5B2626E-0182-4BF5-8E44-98E4A85729B0}" type="pres">
      <dgm:prSet presAssocID="{789DC47E-970A-47FA-91F2-458F35217D05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F29E05-20CA-47D1-BED7-3ADCBBE72D13}" type="pres">
      <dgm:prSet presAssocID="{789DC47E-970A-47FA-91F2-458F35217D05}" presName="rootConnector" presStyleLbl="node3" presStyleIdx="2" presStyleCnt="5"/>
      <dgm:spPr/>
      <dgm:t>
        <a:bodyPr/>
        <a:lstStyle/>
        <a:p>
          <a:endParaRPr lang="en-US"/>
        </a:p>
      </dgm:t>
    </dgm:pt>
    <dgm:pt modelId="{9DFBC140-CE32-48E0-85B0-43237CA7595F}" type="pres">
      <dgm:prSet presAssocID="{789DC47E-970A-47FA-91F2-458F35217D05}" presName="hierChild4" presStyleCnt="0"/>
      <dgm:spPr/>
    </dgm:pt>
    <dgm:pt modelId="{85094499-EFB6-4812-A93D-2FF7A6E2A235}" type="pres">
      <dgm:prSet presAssocID="{789DC47E-970A-47FA-91F2-458F35217D05}" presName="hierChild5" presStyleCnt="0"/>
      <dgm:spPr/>
    </dgm:pt>
    <dgm:pt modelId="{2A437456-0DC4-4773-8E42-9D4FA96AB870}" type="pres">
      <dgm:prSet presAssocID="{6D6B5B67-ADD2-4D50-8EF7-2412EA7C894A}" presName="Name37" presStyleLbl="parChTrans1D3" presStyleIdx="3" presStyleCnt="5"/>
      <dgm:spPr/>
      <dgm:t>
        <a:bodyPr/>
        <a:lstStyle/>
        <a:p>
          <a:endParaRPr lang="en-US"/>
        </a:p>
      </dgm:t>
    </dgm:pt>
    <dgm:pt modelId="{983B9074-F943-4DCF-8AD0-F1B30756A035}" type="pres">
      <dgm:prSet presAssocID="{6F22DA1D-6CB9-48FB-9147-61A08DD4E8EC}" presName="hierRoot2" presStyleCnt="0">
        <dgm:presLayoutVars>
          <dgm:hierBranch val="init"/>
        </dgm:presLayoutVars>
      </dgm:prSet>
      <dgm:spPr/>
    </dgm:pt>
    <dgm:pt modelId="{7D21C79E-00DE-44F2-9692-FC516AE2941E}" type="pres">
      <dgm:prSet presAssocID="{6F22DA1D-6CB9-48FB-9147-61A08DD4E8EC}" presName="rootComposite" presStyleCnt="0"/>
      <dgm:spPr/>
    </dgm:pt>
    <dgm:pt modelId="{D38F2B8D-4433-4101-8F35-C134C1B14E0A}" type="pres">
      <dgm:prSet presAssocID="{6F22DA1D-6CB9-48FB-9147-61A08DD4E8EC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61CB3A-E2DA-46E7-B14C-E5AC6999B40F}" type="pres">
      <dgm:prSet presAssocID="{6F22DA1D-6CB9-48FB-9147-61A08DD4E8EC}" presName="rootConnector" presStyleLbl="node3" presStyleIdx="3" presStyleCnt="5"/>
      <dgm:spPr/>
      <dgm:t>
        <a:bodyPr/>
        <a:lstStyle/>
        <a:p>
          <a:endParaRPr lang="en-US"/>
        </a:p>
      </dgm:t>
    </dgm:pt>
    <dgm:pt modelId="{1EB5E1FC-6FBD-4106-AFBA-DA36716BFE8C}" type="pres">
      <dgm:prSet presAssocID="{6F22DA1D-6CB9-48FB-9147-61A08DD4E8EC}" presName="hierChild4" presStyleCnt="0"/>
      <dgm:spPr/>
    </dgm:pt>
    <dgm:pt modelId="{37D0C038-4917-4C1D-B32D-99C4C0CD7FA6}" type="pres">
      <dgm:prSet presAssocID="{6F22DA1D-6CB9-48FB-9147-61A08DD4E8EC}" presName="hierChild5" presStyleCnt="0"/>
      <dgm:spPr/>
    </dgm:pt>
    <dgm:pt modelId="{2C3FE8C8-EF66-4A71-A274-BFD622BD3A0D}" type="pres">
      <dgm:prSet presAssocID="{5A89CA25-AD15-4498-BA46-825AFB8AB17D}" presName="hierChild5" presStyleCnt="0"/>
      <dgm:spPr/>
    </dgm:pt>
    <dgm:pt modelId="{80402E4D-20FD-4459-BEBF-2A20BD7DCA76}" type="pres">
      <dgm:prSet presAssocID="{3BA418E9-06C5-4EA0-AF36-33B8D197949A}" presName="Name37" presStyleLbl="parChTrans1D2" presStyleIdx="4" presStyleCnt="7"/>
      <dgm:spPr/>
      <dgm:t>
        <a:bodyPr/>
        <a:lstStyle/>
        <a:p>
          <a:endParaRPr lang="en-US"/>
        </a:p>
      </dgm:t>
    </dgm:pt>
    <dgm:pt modelId="{355F7785-84B0-46B8-8078-1FDE5EFB9133}" type="pres">
      <dgm:prSet presAssocID="{B74234AA-9232-4AFF-AF9A-603422FD7461}" presName="hierRoot2" presStyleCnt="0">
        <dgm:presLayoutVars>
          <dgm:hierBranch val="init"/>
        </dgm:presLayoutVars>
      </dgm:prSet>
      <dgm:spPr/>
    </dgm:pt>
    <dgm:pt modelId="{3D29A3B6-5CF6-400D-8132-FA96FA2D813B}" type="pres">
      <dgm:prSet presAssocID="{B74234AA-9232-4AFF-AF9A-603422FD7461}" presName="rootComposite" presStyleCnt="0"/>
      <dgm:spPr/>
    </dgm:pt>
    <dgm:pt modelId="{5FC716EF-4D6D-47F7-829A-A0661FB0B8D4}" type="pres">
      <dgm:prSet presAssocID="{B74234AA-9232-4AFF-AF9A-603422FD7461}" presName="rootText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C8794D-ED5A-49DC-888E-A6247FF79430}" type="pres">
      <dgm:prSet presAssocID="{B74234AA-9232-4AFF-AF9A-603422FD7461}" presName="rootConnector" presStyleLbl="node2" presStyleIdx="4" presStyleCnt="7"/>
      <dgm:spPr/>
      <dgm:t>
        <a:bodyPr/>
        <a:lstStyle/>
        <a:p>
          <a:endParaRPr lang="en-US"/>
        </a:p>
      </dgm:t>
    </dgm:pt>
    <dgm:pt modelId="{FAEECFBB-8F89-467E-BB08-1E2722CA7510}" type="pres">
      <dgm:prSet presAssocID="{B74234AA-9232-4AFF-AF9A-603422FD7461}" presName="hierChild4" presStyleCnt="0"/>
      <dgm:spPr/>
    </dgm:pt>
    <dgm:pt modelId="{BD1799D1-CB12-4BC2-B35C-D53327E44215}" type="pres">
      <dgm:prSet presAssocID="{B74234AA-9232-4AFF-AF9A-603422FD7461}" presName="hierChild5" presStyleCnt="0"/>
      <dgm:spPr/>
    </dgm:pt>
    <dgm:pt modelId="{6BE55235-FFFF-464C-98D7-B3E0BE8D1368}" type="pres">
      <dgm:prSet presAssocID="{5909DD7D-52E1-423F-B4F3-425C4965C005}" presName="Name37" presStyleLbl="parChTrans1D2" presStyleIdx="5" presStyleCnt="7"/>
      <dgm:spPr/>
      <dgm:t>
        <a:bodyPr/>
        <a:lstStyle/>
        <a:p>
          <a:endParaRPr lang="en-US"/>
        </a:p>
      </dgm:t>
    </dgm:pt>
    <dgm:pt modelId="{79D41BFC-57E2-47D4-93EB-7C4A2C73E682}" type="pres">
      <dgm:prSet presAssocID="{F20A63EA-83D0-4A8F-A58B-7435EACBFCB8}" presName="hierRoot2" presStyleCnt="0">
        <dgm:presLayoutVars>
          <dgm:hierBranch val="init"/>
        </dgm:presLayoutVars>
      </dgm:prSet>
      <dgm:spPr/>
    </dgm:pt>
    <dgm:pt modelId="{00E39426-652C-45FB-880B-E29C2117E170}" type="pres">
      <dgm:prSet presAssocID="{F20A63EA-83D0-4A8F-A58B-7435EACBFCB8}" presName="rootComposite" presStyleCnt="0"/>
      <dgm:spPr/>
    </dgm:pt>
    <dgm:pt modelId="{042B3DD6-40E8-417B-A221-27091EB9AD00}" type="pres">
      <dgm:prSet presAssocID="{F20A63EA-83D0-4A8F-A58B-7435EACBFCB8}" presName="rootText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57A39C-7E0C-4074-B6B7-87A7E0ADC889}" type="pres">
      <dgm:prSet presAssocID="{F20A63EA-83D0-4A8F-A58B-7435EACBFCB8}" presName="rootConnector" presStyleLbl="node2" presStyleIdx="5" presStyleCnt="7"/>
      <dgm:spPr/>
      <dgm:t>
        <a:bodyPr/>
        <a:lstStyle/>
        <a:p>
          <a:endParaRPr lang="en-US"/>
        </a:p>
      </dgm:t>
    </dgm:pt>
    <dgm:pt modelId="{78CCF2D9-699F-4501-903F-B7BCAA7D97FC}" type="pres">
      <dgm:prSet presAssocID="{F20A63EA-83D0-4A8F-A58B-7435EACBFCB8}" presName="hierChild4" presStyleCnt="0"/>
      <dgm:spPr/>
    </dgm:pt>
    <dgm:pt modelId="{80474858-3510-483F-94AB-4F9CBDBDC6A8}" type="pres">
      <dgm:prSet presAssocID="{F20A63EA-83D0-4A8F-A58B-7435EACBFCB8}" presName="hierChild5" presStyleCnt="0"/>
      <dgm:spPr/>
    </dgm:pt>
    <dgm:pt modelId="{F8C184AC-DE4F-4572-BF6C-D4B0D2EC07DA}" type="pres">
      <dgm:prSet presAssocID="{B8EE14B2-AFEA-446E-9404-C87A42FC9CF2}" presName="Name37" presStyleLbl="parChTrans1D2" presStyleIdx="6" presStyleCnt="7"/>
      <dgm:spPr/>
      <dgm:t>
        <a:bodyPr/>
        <a:lstStyle/>
        <a:p>
          <a:endParaRPr lang="en-US"/>
        </a:p>
      </dgm:t>
    </dgm:pt>
    <dgm:pt modelId="{C8137DE4-CCB2-4034-88CA-472A2FAA663F}" type="pres">
      <dgm:prSet presAssocID="{C478B587-044C-474B-8077-8793E6A5E2AD}" presName="hierRoot2" presStyleCnt="0">
        <dgm:presLayoutVars>
          <dgm:hierBranch val="init"/>
        </dgm:presLayoutVars>
      </dgm:prSet>
      <dgm:spPr/>
    </dgm:pt>
    <dgm:pt modelId="{759FD947-874C-45C6-A96E-2EB693E5DB18}" type="pres">
      <dgm:prSet presAssocID="{C478B587-044C-474B-8077-8793E6A5E2AD}" presName="rootComposite" presStyleCnt="0"/>
      <dgm:spPr/>
    </dgm:pt>
    <dgm:pt modelId="{A45E47B5-497C-444A-9F61-EED3813D2B0B}" type="pres">
      <dgm:prSet presAssocID="{C478B587-044C-474B-8077-8793E6A5E2AD}" presName="rootText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EA9793-06B3-4FB5-AD69-413964106F56}" type="pres">
      <dgm:prSet presAssocID="{C478B587-044C-474B-8077-8793E6A5E2AD}" presName="rootConnector" presStyleLbl="node2" presStyleIdx="6" presStyleCnt="7"/>
      <dgm:spPr/>
      <dgm:t>
        <a:bodyPr/>
        <a:lstStyle/>
        <a:p>
          <a:endParaRPr lang="en-US"/>
        </a:p>
      </dgm:t>
    </dgm:pt>
    <dgm:pt modelId="{AB0B2A1A-9584-415A-B058-FD67B38DCF5F}" type="pres">
      <dgm:prSet presAssocID="{C478B587-044C-474B-8077-8793E6A5E2AD}" presName="hierChild4" presStyleCnt="0"/>
      <dgm:spPr/>
    </dgm:pt>
    <dgm:pt modelId="{38BE2AD8-7FC7-4EBF-8DC6-A86C9FF7D38D}" type="pres">
      <dgm:prSet presAssocID="{717D239B-45B3-4239-8D90-262D3A6CAF7F}" presName="Name37" presStyleLbl="parChTrans1D3" presStyleIdx="4" presStyleCnt="5"/>
      <dgm:spPr/>
      <dgm:t>
        <a:bodyPr/>
        <a:lstStyle/>
        <a:p>
          <a:endParaRPr lang="en-US"/>
        </a:p>
      </dgm:t>
    </dgm:pt>
    <dgm:pt modelId="{74520F69-F820-4777-A5AF-E36887191CCB}" type="pres">
      <dgm:prSet presAssocID="{48475F3B-A998-4331-ABBC-FA53D769E945}" presName="hierRoot2" presStyleCnt="0">
        <dgm:presLayoutVars>
          <dgm:hierBranch val="init"/>
        </dgm:presLayoutVars>
      </dgm:prSet>
      <dgm:spPr/>
    </dgm:pt>
    <dgm:pt modelId="{6556C654-DB74-49B7-BF4D-DDDADD359298}" type="pres">
      <dgm:prSet presAssocID="{48475F3B-A998-4331-ABBC-FA53D769E945}" presName="rootComposite" presStyleCnt="0"/>
      <dgm:spPr/>
    </dgm:pt>
    <dgm:pt modelId="{5676A9FA-88D5-4BB4-B504-AFED2EA605CF}" type="pres">
      <dgm:prSet presAssocID="{48475F3B-A998-4331-ABBC-FA53D769E945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E5F6E2-3C61-49CB-A760-B49AE0F75A3C}" type="pres">
      <dgm:prSet presAssocID="{48475F3B-A998-4331-ABBC-FA53D769E945}" presName="rootConnector" presStyleLbl="node3" presStyleIdx="4" presStyleCnt="5"/>
      <dgm:spPr/>
      <dgm:t>
        <a:bodyPr/>
        <a:lstStyle/>
        <a:p>
          <a:endParaRPr lang="en-US"/>
        </a:p>
      </dgm:t>
    </dgm:pt>
    <dgm:pt modelId="{139884AB-6D15-4795-9036-A2D85B12B87B}" type="pres">
      <dgm:prSet presAssocID="{48475F3B-A998-4331-ABBC-FA53D769E945}" presName="hierChild4" presStyleCnt="0"/>
      <dgm:spPr/>
    </dgm:pt>
    <dgm:pt modelId="{EF298CBE-B0E2-4B36-85AD-040B664F0835}" type="pres">
      <dgm:prSet presAssocID="{47F270DE-C173-4CFE-8C36-782AC54DB648}" presName="Name37" presStyleLbl="parChTrans1D4" presStyleIdx="0" presStyleCnt="4"/>
      <dgm:spPr/>
      <dgm:t>
        <a:bodyPr/>
        <a:lstStyle/>
        <a:p>
          <a:endParaRPr lang="en-US"/>
        </a:p>
      </dgm:t>
    </dgm:pt>
    <dgm:pt modelId="{DC5322BB-304B-4AD6-8384-4AD9CBF151EA}" type="pres">
      <dgm:prSet presAssocID="{27A5A136-F49B-46DD-BA1A-4B29E8AA8BAF}" presName="hierRoot2" presStyleCnt="0">
        <dgm:presLayoutVars>
          <dgm:hierBranch val="init"/>
        </dgm:presLayoutVars>
      </dgm:prSet>
      <dgm:spPr/>
    </dgm:pt>
    <dgm:pt modelId="{0922A0F7-7739-47A5-BAA7-9961A7A8A228}" type="pres">
      <dgm:prSet presAssocID="{27A5A136-F49B-46DD-BA1A-4B29E8AA8BAF}" presName="rootComposite" presStyleCnt="0"/>
      <dgm:spPr/>
    </dgm:pt>
    <dgm:pt modelId="{92C6F239-A41E-452C-AC10-DE7BFDE83E35}" type="pres">
      <dgm:prSet presAssocID="{27A5A136-F49B-46DD-BA1A-4B29E8AA8BAF}" presName="rootText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8F7405-F28D-4D4D-AA8C-8706346B2EEE}" type="pres">
      <dgm:prSet presAssocID="{27A5A136-F49B-46DD-BA1A-4B29E8AA8BAF}" presName="rootConnector" presStyleLbl="node4" presStyleIdx="0" presStyleCnt="4"/>
      <dgm:spPr/>
      <dgm:t>
        <a:bodyPr/>
        <a:lstStyle/>
        <a:p>
          <a:endParaRPr lang="en-US"/>
        </a:p>
      </dgm:t>
    </dgm:pt>
    <dgm:pt modelId="{0F0D4070-E0F6-4A44-BED4-41D19CC85C11}" type="pres">
      <dgm:prSet presAssocID="{27A5A136-F49B-46DD-BA1A-4B29E8AA8BAF}" presName="hierChild4" presStyleCnt="0"/>
      <dgm:spPr/>
    </dgm:pt>
    <dgm:pt modelId="{AEE961AF-0678-4A76-A761-4259D925A91D}" type="pres">
      <dgm:prSet presAssocID="{27A5A136-F49B-46DD-BA1A-4B29E8AA8BAF}" presName="hierChild5" presStyleCnt="0"/>
      <dgm:spPr/>
    </dgm:pt>
    <dgm:pt modelId="{CD0DEFB4-C3EE-4231-A001-BF9E0C62C88E}" type="pres">
      <dgm:prSet presAssocID="{A1967270-624D-41DA-945E-9996C7F1A17A}" presName="Name37" presStyleLbl="parChTrans1D4" presStyleIdx="1" presStyleCnt="4"/>
      <dgm:spPr/>
      <dgm:t>
        <a:bodyPr/>
        <a:lstStyle/>
        <a:p>
          <a:endParaRPr lang="en-US"/>
        </a:p>
      </dgm:t>
    </dgm:pt>
    <dgm:pt modelId="{31FC00E6-5C07-4C59-8A77-4268DBD61AD9}" type="pres">
      <dgm:prSet presAssocID="{B6D4EFDF-EAB2-42D0-8F99-31B13D8FA498}" presName="hierRoot2" presStyleCnt="0">
        <dgm:presLayoutVars>
          <dgm:hierBranch val="init"/>
        </dgm:presLayoutVars>
      </dgm:prSet>
      <dgm:spPr/>
    </dgm:pt>
    <dgm:pt modelId="{61711F0A-21AC-4FBB-B9F5-FA0655552D8B}" type="pres">
      <dgm:prSet presAssocID="{B6D4EFDF-EAB2-42D0-8F99-31B13D8FA498}" presName="rootComposite" presStyleCnt="0"/>
      <dgm:spPr/>
    </dgm:pt>
    <dgm:pt modelId="{594FA379-72DA-43DD-B8B1-9CC7C0CF8307}" type="pres">
      <dgm:prSet presAssocID="{B6D4EFDF-EAB2-42D0-8F99-31B13D8FA498}" presName="rootText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650002-2B05-4A6D-A483-602FACF47FCE}" type="pres">
      <dgm:prSet presAssocID="{B6D4EFDF-EAB2-42D0-8F99-31B13D8FA498}" presName="rootConnector" presStyleLbl="node4" presStyleIdx="1" presStyleCnt="4"/>
      <dgm:spPr/>
      <dgm:t>
        <a:bodyPr/>
        <a:lstStyle/>
        <a:p>
          <a:endParaRPr lang="en-US"/>
        </a:p>
      </dgm:t>
    </dgm:pt>
    <dgm:pt modelId="{5C77E9C5-1C2D-4F09-A791-AE0386EBE473}" type="pres">
      <dgm:prSet presAssocID="{B6D4EFDF-EAB2-42D0-8F99-31B13D8FA498}" presName="hierChild4" presStyleCnt="0"/>
      <dgm:spPr/>
    </dgm:pt>
    <dgm:pt modelId="{31EC1DD5-9688-45B5-A582-CCD0DF220EE1}" type="pres">
      <dgm:prSet presAssocID="{B6D4EFDF-EAB2-42D0-8F99-31B13D8FA498}" presName="hierChild5" presStyleCnt="0"/>
      <dgm:spPr/>
    </dgm:pt>
    <dgm:pt modelId="{0921AE62-1A9E-4883-96C7-EB1E4CE1B17B}" type="pres">
      <dgm:prSet presAssocID="{A5AED327-042C-466D-A79F-A0A1F977C32C}" presName="Name37" presStyleLbl="parChTrans1D4" presStyleIdx="2" presStyleCnt="4"/>
      <dgm:spPr/>
      <dgm:t>
        <a:bodyPr/>
        <a:lstStyle/>
        <a:p>
          <a:endParaRPr lang="en-US"/>
        </a:p>
      </dgm:t>
    </dgm:pt>
    <dgm:pt modelId="{9D82F601-5B96-4EBB-A552-95B6C3ABE6C2}" type="pres">
      <dgm:prSet presAssocID="{D1D7AE3C-03DB-4338-AB2C-F42C02FF81A7}" presName="hierRoot2" presStyleCnt="0">
        <dgm:presLayoutVars>
          <dgm:hierBranch val="init"/>
        </dgm:presLayoutVars>
      </dgm:prSet>
      <dgm:spPr/>
    </dgm:pt>
    <dgm:pt modelId="{5B027F68-6A60-43D0-8042-610F3694BE75}" type="pres">
      <dgm:prSet presAssocID="{D1D7AE3C-03DB-4338-AB2C-F42C02FF81A7}" presName="rootComposite" presStyleCnt="0"/>
      <dgm:spPr/>
    </dgm:pt>
    <dgm:pt modelId="{EBE621A8-ACA3-42EF-A771-0AE3157D925F}" type="pres">
      <dgm:prSet presAssocID="{D1D7AE3C-03DB-4338-AB2C-F42C02FF81A7}" presName="rootText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D2BF38-E09D-4C6D-97B4-164029FF8AD8}" type="pres">
      <dgm:prSet presAssocID="{D1D7AE3C-03DB-4338-AB2C-F42C02FF81A7}" presName="rootConnector" presStyleLbl="node4" presStyleIdx="2" presStyleCnt="4"/>
      <dgm:spPr/>
      <dgm:t>
        <a:bodyPr/>
        <a:lstStyle/>
        <a:p>
          <a:endParaRPr lang="en-US"/>
        </a:p>
      </dgm:t>
    </dgm:pt>
    <dgm:pt modelId="{F23A8967-74AA-4032-BC07-38800C040FBD}" type="pres">
      <dgm:prSet presAssocID="{D1D7AE3C-03DB-4338-AB2C-F42C02FF81A7}" presName="hierChild4" presStyleCnt="0"/>
      <dgm:spPr/>
    </dgm:pt>
    <dgm:pt modelId="{20E91EA6-DED4-4C04-9842-4CC805019C27}" type="pres">
      <dgm:prSet presAssocID="{D1D7AE3C-03DB-4338-AB2C-F42C02FF81A7}" presName="hierChild5" presStyleCnt="0"/>
      <dgm:spPr/>
    </dgm:pt>
    <dgm:pt modelId="{48713897-B843-4F5A-801E-96F85DAEA9B7}" type="pres">
      <dgm:prSet presAssocID="{2224BD19-252E-422F-A017-19A4FD037936}" presName="Name37" presStyleLbl="parChTrans1D4" presStyleIdx="3" presStyleCnt="4"/>
      <dgm:spPr/>
      <dgm:t>
        <a:bodyPr/>
        <a:lstStyle/>
        <a:p>
          <a:endParaRPr lang="en-US"/>
        </a:p>
      </dgm:t>
    </dgm:pt>
    <dgm:pt modelId="{D025F25A-5642-4DF0-83F2-56B2A2F5DC37}" type="pres">
      <dgm:prSet presAssocID="{8DFAC815-0F88-40F1-9BB7-D1B68541BEEC}" presName="hierRoot2" presStyleCnt="0">
        <dgm:presLayoutVars>
          <dgm:hierBranch val="init"/>
        </dgm:presLayoutVars>
      </dgm:prSet>
      <dgm:spPr/>
    </dgm:pt>
    <dgm:pt modelId="{6B74D040-3548-4E26-879A-B67354C0773C}" type="pres">
      <dgm:prSet presAssocID="{8DFAC815-0F88-40F1-9BB7-D1B68541BEEC}" presName="rootComposite" presStyleCnt="0"/>
      <dgm:spPr/>
    </dgm:pt>
    <dgm:pt modelId="{4E36B642-1882-49BF-8F77-D2B7F31D3450}" type="pres">
      <dgm:prSet presAssocID="{8DFAC815-0F88-40F1-9BB7-D1B68541BEEC}" presName="rootText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C87921-62C8-478B-99EF-D93FB9322DEA}" type="pres">
      <dgm:prSet presAssocID="{8DFAC815-0F88-40F1-9BB7-D1B68541BEEC}" presName="rootConnector" presStyleLbl="node4" presStyleIdx="3" presStyleCnt="4"/>
      <dgm:spPr/>
      <dgm:t>
        <a:bodyPr/>
        <a:lstStyle/>
        <a:p>
          <a:endParaRPr lang="en-US"/>
        </a:p>
      </dgm:t>
    </dgm:pt>
    <dgm:pt modelId="{AD159010-AB0B-4107-8CE8-B92E2C91ADBF}" type="pres">
      <dgm:prSet presAssocID="{8DFAC815-0F88-40F1-9BB7-D1B68541BEEC}" presName="hierChild4" presStyleCnt="0"/>
      <dgm:spPr/>
    </dgm:pt>
    <dgm:pt modelId="{1B38EBB2-9552-4E2A-BFA7-40F871C9C590}" type="pres">
      <dgm:prSet presAssocID="{8DFAC815-0F88-40F1-9BB7-D1B68541BEEC}" presName="hierChild5" presStyleCnt="0"/>
      <dgm:spPr/>
    </dgm:pt>
    <dgm:pt modelId="{34E95C62-AD5D-4ACA-B1D6-7FC819F1A735}" type="pres">
      <dgm:prSet presAssocID="{48475F3B-A998-4331-ABBC-FA53D769E945}" presName="hierChild5" presStyleCnt="0"/>
      <dgm:spPr/>
    </dgm:pt>
    <dgm:pt modelId="{8C8E1637-14E8-4DAA-AFC3-392CB9AB3BD2}" type="pres">
      <dgm:prSet presAssocID="{C478B587-044C-474B-8077-8793E6A5E2AD}" presName="hierChild5" presStyleCnt="0"/>
      <dgm:spPr/>
    </dgm:pt>
    <dgm:pt modelId="{D4643574-39F0-48B3-9F5C-7969B2C89DED}" type="pres">
      <dgm:prSet presAssocID="{FC8BBCE5-8927-4E07-913D-B40ACD7E5AC9}" presName="hierChild3" presStyleCnt="0"/>
      <dgm:spPr/>
    </dgm:pt>
  </dgm:ptLst>
  <dgm:cxnLst>
    <dgm:cxn modelId="{46A5D26E-CC3A-4B37-830D-584279FED3E9}" type="presOf" srcId="{8DFAC815-0F88-40F1-9BB7-D1B68541BEEC}" destId="{4E36B642-1882-49BF-8F77-D2B7F31D3450}" srcOrd="0" destOrd="0" presId="urn:microsoft.com/office/officeart/2005/8/layout/orgChart1"/>
    <dgm:cxn modelId="{1B5B19B4-27E1-4365-A56D-4658A74C18E8}" type="presOf" srcId="{47F270DE-C173-4CFE-8C36-782AC54DB648}" destId="{EF298CBE-B0E2-4B36-85AD-040B664F0835}" srcOrd="0" destOrd="0" presId="urn:microsoft.com/office/officeart/2005/8/layout/orgChart1"/>
    <dgm:cxn modelId="{0F3B1AAA-6146-425D-A98B-9B2F0BA89DF3}" srcId="{5A89CA25-AD15-4498-BA46-825AFB8AB17D}" destId="{789DC47E-970A-47FA-91F2-458F35217D05}" srcOrd="0" destOrd="0" parTransId="{3C19F22E-0FA7-4359-9F0D-9A5F9A81EE16}" sibTransId="{3577DB19-7956-4956-A192-63D2D6D1E344}"/>
    <dgm:cxn modelId="{EADA3175-B460-4964-B7D1-AF9D2D3BE206}" srcId="{48475F3B-A998-4331-ABBC-FA53D769E945}" destId="{27A5A136-F49B-46DD-BA1A-4B29E8AA8BAF}" srcOrd="0" destOrd="0" parTransId="{47F270DE-C173-4CFE-8C36-782AC54DB648}" sibTransId="{A1AE49E0-3580-4C3A-B204-ADD22F8FCE17}"/>
    <dgm:cxn modelId="{57AC9A09-3462-4CB5-9354-5D98FB23FB25}" type="presOf" srcId="{10E7134F-78F0-4580-AA66-306DA86E1021}" destId="{55A070CE-05FC-4455-9300-F95EFA0D5F4D}" srcOrd="0" destOrd="0" presId="urn:microsoft.com/office/officeart/2005/8/layout/orgChart1"/>
    <dgm:cxn modelId="{38830F7D-3F5C-43CB-9B70-D66F8E50ECB2}" srcId="{C478B587-044C-474B-8077-8793E6A5E2AD}" destId="{48475F3B-A998-4331-ABBC-FA53D769E945}" srcOrd="0" destOrd="0" parTransId="{717D239B-45B3-4239-8D90-262D3A6CAF7F}" sibTransId="{A1778CB9-42E9-4D34-9DE2-205FC8DB8B33}"/>
    <dgm:cxn modelId="{5B9AD90D-2908-45F4-9D6C-0E303517ADE5}" type="presOf" srcId="{C3A65D2B-B5D6-4257-94B5-7B0536A8269A}" destId="{C15B908E-665D-475F-83BE-182F204C6647}" srcOrd="0" destOrd="0" presId="urn:microsoft.com/office/officeart/2005/8/layout/orgChart1"/>
    <dgm:cxn modelId="{525CC97F-70C8-443A-AE9F-7EECC835AA33}" type="presOf" srcId="{B74234AA-9232-4AFF-AF9A-603422FD7461}" destId="{5FC716EF-4D6D-47F7-829A-A0661FB0B8D4}" srcOrd="0" destOrd="0" presId="urn:microsoft.com/office/officeart/2005/8/layout/orgChart1"/>
    <dgm:cxn modelId="{7F7CE012-0D64-4F98-AB37-7CEC4B6695EC}" type="presOf" srcId="{6F22DA1D-6CB9-48FB-9147-61A08DD4E8EC}" destId="{6561CB3A-E2DA-46E7-B14C-E5AC6999B40F}" srcOrd="1" destOrd="0" presId="urn:microsoft.com/office/officeart/2005/8/layout/orgChart1"/>
    <dgm:cxn modelId="{B5FA9F2C-4EFD-448C-83AF-7F5298F0480C}" type="presOf" srcId="{A1967270-624D-41DA-945E-9996C7F1A17A}" destId="{CD0DEFB4-C3EE-4231-A001-BF9E0C62C88E}" srcOrd="0" destOrd="0" presId="urn:microsoft.com/office/officeart/2005/8/layout/orgChart1"/>
    <dgm:cxn modelId="{F63305C4-8857-47E0-9F90-271818CC33AA}" type="presOf" srcId="{3BA418E9-06C5-4EA0-AF36-33B8D197949A}" destId="{80402E4D-20FD-4459-BEBF-2A20BD7DCA76}" srcOrd="0" destOrd="0" presId="urn:microsoft.com/office/officeart/2005/8/layout/orgChart1"/>
    <dgm:cxn modelId="{5F36F841-C5AF-4175-9627-E41D9D829A99}" type="presOf" srcId="{3C19F22E-0FA7-4359-9F0D-9A5F9A81EE16}" destId="{AAA78D62-7FA3-44A9-84B4-0FB95ED5E26E}" srcOrd="0" destOrd="0" presId="urn:microsoft.com/office/officeart/2005/8/layout/orgChart1"/>
    <dgm:cxn modelId="{C244FFB2-5A3E-4AAC-B2B8-FD81721D476D}" type="presOf" srcId="{C478B587-044C-474B-8077-8793E6A5E2AD}" destId="{A45E47B5-497C-444A-9F61-EED3813D2B0B}" srcOrd="0" destOrd="0" presId="urn:microsoft.com/office/officeart/2005/8/layout/orgChart1"/>
    <dgm:cxn modelId="{86B767C0-8AE0-4557-AD7B-5A448160813F}" type="presOf" srcId="{48475F3B-A998-4331-ABBC-FA53D769E945}" destId="{5676A9FA-88D5-4BB4-B504-AFED2EA605CF}" srcOrd="0" destOrd="0" presId="urn:microsoft.com/office/officeart/2005/8/layout/orgChart1"/>
    <dgm:cxn modelId="{05D0C658-9A76-4127-8EB2-C3ED67D5F18C}" type="presOf" srcId="{8A73F8CF-85A4-442F-A99E-09A492F2F48D}" destId="{38700158-3BD2-4343-AB42-6692BDAE4039}" srcOrd="0" destOrd="0" presId="urn:microsoft.com/office/officeart/2005/8/layout/orgChart1"/>
    <dgm:cxn modelId="{C234079D-7781-4E15-9005-1778E72CC64F}" type="presOf" srcId="{789DC47E-970A-47FA-91F2-458F35217D05}" destId="{E5B2626E-0182-4BF5-8E44-98E4A85729B0}" srcOrd="0" destOrd="0" presId="urn:microsoft.com/office/officeart/2005/8/layout/orgChart1"/>
    <dgm:cxn modelId="{49775D38-7C27-4C51-ACED-B51B6E784A40}" srcId="{FC8BBCE5-8927-4E07-913D-B40ACD7E5AC9}" destId="{5A89CA25-AD15-4498-BA46-825AFB8AB17D}" srcOrd="3" destOrd="0" parTransId="{C3A65D2B-B5D6-4257-94B5-7B0536A8269A}" sibTransId="{BCF420D4-57BC-40F2-B541-3A8927A2D0B0}"/>
    <dgm:cxn modelId="{385C789C-F0F6-4491-9634-62946E975AFF}" srcId="{48475F3B-A998-4331-ABBC-FA53D769E945}" destId="{D1D7AE3C-03DB-4338-AB2C-F42C02FF81A7}" srcOrd="2" destOrd="0" parTransId="{A5AED327-042C-466D-A79F-A0A1F977C32C}" sibTransId="{D4A6CC0C-18E4-4F72-8C40-C1E3283FF26A}"/>
    <dgm:cxn modelId="{A9AD078F-68BC-4299-9F24-D4FDA88AA709}" type="presOf" srcId="{2224BD19-252E-422F-A017-19A4FD037936}" destId="{48713897-B843-4F5A-801E-96F85DAEA9B7}" srcOrd="0" destOrd="0" presId="urn:microsoft.com/office/officeart/2005/8/layout/orgChart1"/>
    <dgm:cxn modelId="{108DCCF2-B4A7-4231-89E1-354AF452713E}" type="presOf" srcId="{E5D68EA8-165E-4401-9B06-14E321E71EA0}" destId="{9AE948AB-E351-4BD7-A1A0-055064CA34CE}" srcOrd="0" destOrd="0" presId="urn:microsoft.com/office/officeart/2005/8/layout/orgChart1"/>
    <dgm:cxn modelId="{A47E9BEF-AF85-42CC-8B3E-55A8A07405D6}" type="presOf" srcId="{48475F3B-A998-4331-ABBC-FA53D769E945}" destId="{46E5F6E2-3C61-49CB-A760-B49AE0F75A3C}" srcOrd="1" destOrd="0" presId="urn:microsoft.com/office/officeart/2005/8/layout/orgChart1"/>
    <dgm:cxn modelId="{A25AD905-0D0C-4BF5-9842-7B14DA6C6019}" srcId="{8A73F8CF-85A4-442F-A99E-09A492F2F48D}" destId="{FC8BBCE5-8927-4E07-913D-B40ACD7E5AC9}" srcOrd="0" destOrd="0" parTransId="{C433AB77-64E9-4945-93CB-B1ACA6E8C633}" sibTransId="{67E9463B-77E3-4C48-B317-4B8DF428DDDB}"/>
    <dgm:cxn modelId="{6C095019-F938-454C-9421-9E31C984DE3C}" type="presOf" srcId="{80E92B6D-F8DE-40A2-AFDA-F4FBA1E59066}" destId="{74BFCA07-F656-413E-A19C-862C46FC455E}" srcOrd="1" destOrd="0" presId="urn:microsoft.com/office/officeart/2005/8/layout/orgChart1"/>
    <dgm:cxn modelId="{7D4C2C94-5DAC-4D69-82B9-F521CD43E8D8}" type="presOf" srcId="{D1D7AE3C-03DB-4338-AB2C-F42C02FF81A7}" destId="{EBE621A8-ACA3-42EF-A771-0AE3157D925F}" srcOrd="0" destOrd="0" presId="urn:microsoft.com/office/officeart/2005/8/layout/orgChart1"/>
    <dgm:cxn modelId="{A47911D7-0F01-4703-8259-F17AE989F48A}" type="presOf" srcId="{8D1CB97B-72B5-424A-8E7F-A5E652A40885}" destId="{2A86B013-CC73-4DA5-8FA4-228127612F55}" srcOrd="0" destOrd="0" presId="urn:microsoft.com/office/officeart/2005/8/layout/orgChart1"/>
    <dgm:cxn modelId="{3B91812F-E978-48E7-B9B9-CB58CF129629}" type="presOf" srcId="{98AA5A4A-B864-44E1-8277-72BE58045094}" destId="{DB0FDB44-9E49-484E-87A7-EFF902D66597}" srcOrd="0" destOrd="0" presId="urn:microsoft.com/office/officeart/2005/8/layout/orgChart1"/>
    <dgm:cxn modelId="{CDB38E01-15D1-406C-A9BF-307EAF40F0E5}" type="presOf" srcId="{5A89CA25-AD15-4498-BA46-825AFB8AB17D}" destId="{E712000F-FB16-4675-B95B-AA3FE6B5E405}" srcOrd="1" destOrd="0" presId="urn:microsoft.com/office/officeart/2005/8/layout/orgChart1"/>
    <dgm:cxn modelId="{447EBA34-B510-41F6-8673-375CAEF2DE41}" srcId="{FC8BBCE5-8927-4E07-913D-B40ACD7E5AC9}" destId="{B74234AA-9232-4AFF-AF9A-603422FD7461}" srcOrd="4" destOrd="0" parTransId="{3BA418E9-06C5-4EA0-AF36-33B8D197949A}" sibTransId="{584DEEDE-2440-4912-8DBD-49C6007A48BC}"/>
    <dgm:cxn modelId="{DDA558D6-48CB-4F85-9D63-E8473B1D8B4A}" type="presOf" srcId="{95C4D7AD-C00E-4BA0-87A0-19591D0775BF}" destId="{19791B7C-D666-46D9-B1D4-4D6D552CC6A2}" srcOrd="1" destOrd="0" presId="urn:microsoft.com/office/officeart/2005/8/layout/orgChart1"/>
    <dgm:cxn modelId="{D358CE0C-50C4-4C54-A4F7-E16482DEC9F5}" type="presOf" srcId="{FC8BBCE5-8927-4E07-913D-B40ACD7E5AC9}" destId="{E45B72CF-1BC3-4381-B533-B5305608ABFF}" srcOrd="0" destOrd="0" presId="urn:microsoft.com/office/officeart/2005/8/layout/orgChart1"/>
    <dgm:cxn modelId="{F041DBE9-8513-4C94-AEB3-1772ACB3C0A0}" type="presOf" srcId="{B8EE14B2-AFEA-446E-9404-C87A42FC9CF2}" destId="{F8C184AC-DE4F-4572-BF6C-D4B0D2EC07DA}" srcOrd="0" destOrd="0" presId="urn:microsoft.com/office/officeart/2005/8/layout/orgChart1"/>
    <dgm:cxn modelId="{AC60E3BE-6A25-487F-B56F-C68B9BB6A1B9}" type="presOf" srcId="{27A5A136-F49B-46DD-BA1A-4B29E8AA8BAF}" destId="{D48F7405-F28D-4D4D-AA8C-8706346B2EEE}" srcOrd="1" destOrd="0" presId="urn:microsoft.com/office/officeart/2005/8/layout/orgChart1"/>
    <dgm:cxn modelId="{63DE2AEC-74E3-4C9E-8F49-E40DF44C9D91}" type="presOf" srcId="{C478B587-044C-474B-8077-8793E6A5E2AD}" destId="{6BEA9793-06B3-4FB5-AD69-413964106F56}" srcOrd="1" destOrd="0" presId="urn:microsoft.com/office/officeart/2005/8/layout/orgChart1"/>
    <dgm:cxn modelId="{DE35C2F9-1109-4AAC-ADF7-41D5F316F01C}" type="presOf" srcId="{6D6B5B67-ADD2-4D50-8EF7-2412EA7C894A}" destId="{2A437456-0DC4-4773-8E42-9D4FA96AB870}" srcOrd="0" destOrd="0" presId="urn:microsoft.com/office/officeart/2005/8/layout/orgChart1"/>
    <dgm:cxn modelId="{E1054F13-61CC-4812-8674-D0E419EAF2E9}" type="presOf" srcId="{573014EB-BA12-437C-9BD5-3E53243229BD}" destId="{39246338-4213-4242-BE6E-6CA60011FE43}" srcOrd="1" destOrd="0" presId="urn:microsoft.com/office/officeart/2005/8/layout/orgChart1"/>
    <dgm:cxn modelId="{9DCF6844-6CF5-4CE1-9B61-5C4253CD60FB}" type="presOf" srcId="{87E04432-54D1-455A-AD39-BA8FB29026F7}" destId="{DC475569-D030-4C7B-83DB-0E9D650CD869}" srcOrd="1" destOrd="0" presId="urn:microsoft.com/office/officeart/2005/8/layout/orgChart1"/>
    <dgm:cxn modelId="{A4C5823A-6064-4EB6-B282-0835E865D40E}" type="presOf" srcId="{663BC07B-BA39-4DAD-B652-63F945AD83EA}" destId="{5D007B90-664B-4192-950A-B75550105D80}" srcOrd="0" destOrd="0" presId="urn:microsoft.com/office/officeart/2005/8/layout/orgChart1"/>
    <dgm:cxn modelId="{B51EA881-53B2-48F1-8B19-954D67BE5B42}" type="presOf" srcId="{8D1CB97B-72B5-424A-8E7F-A5E652A40885}" destId="{1DA2DAAC-D796-4683-B68E-C10EF37D8BA4}" srcOrd="1" destOrd="0" presId="urn:microsoft.com/office/officeart/2005/8/layout/orgChart1"/>
    <dgm:cxn modelId="{7C1085BA-46A4-4DD1-97D1-CBE665DC7D6E}" type="presOf" srcId="{A0C4D97E-0D48-4CFF-B254-B4463F4839B5}" destId="{9A8DBBE1-EC27-465A-B507-DA5962886889}" srcOrd="0" destOrd="0" presId="urn:microsoft.com/office/officeart/2005/8/layout/orgChart1"/>
    <dgm:cxn modelId="{7665C1AE-A247-4280-802A-25F3CC57119B}" type="presOf" srcId="{95C4D7AD-C00E-4BA0-87A0-19591D0775BF}" destId="{8F2D4649-6DD4-41DC-B0E4-D10AFFAA49F3}" srcOrd="0" destOrd="0" presId="urn:microsoft.com/office/officeart/2005/8/layout/orgChart1"/>
    <dgm:cxn modelId="{EA623E25-1424-4168-B2C0-E5C50D76A1EB}" srcId="{48475F3B-A998-4331-ABBC-FA53D769E945}" destId="{8DFAC815-0F88-40F1-9BB7-D1B68541BEEC}" srcOrd="3" destOrd="0" parTransId="{2224BD19-252E-422F-A017-19A4FD037936}" sibTransId="{2AE1001B-2330-474A-9BE8-9B8E97B5E7CE}"/>
    <dgm:cxn modelId="{03ACBD34-893F-40EB-A4F2-A965C327F3BE}" type="presOf" srcId="{789DC47E-970A-47FA-91F2-458F35217D05}" destId="{E6F29E05-20CA-47D1-BED7-3ADCBBE72D13}" srcOrd="1" destOrd="0" presId="urn:microsoft.com/office/officeart/2005/8/layout/orgChart1"/>
    <dgm:cxn modelId="{3B8B458F-FD61-4A0A-ADC8-092FF4C5FDD7}" srcId="{5A89CA25-AD15-4498-BA46-825AFB8AB17D}" destId="{6F22DA1D-6CB9-48FB-9147-61A08DD4E8EC}" srcOrd="1" destOrd="0" parTransId="{6D6B5B67-ADD2-4D50-8EF7-2412EA7C894A}" sibTransId="{B6545AD0-3733-4656-A3DE-6645E2E8773A}"/>
    <dgm:cxn modelId="{A4C0E7BF-ACE6-470F-BBEB-745891A3ACD3}" type="presOf" srcId="{80E92B6D-F8DE-40A2-AFDA-F4FBA1E59066}" destId="{56F44674-FF28-4305-A6BD-C4206A9AD4FA}" srcOrd="0" destOrd="0" presId="urn:microsoft.com/office/officeart/2005/8/layout/orgChart1"/>
    <dgm:cxn modelId="{F0AACAE2-B86E-4641-B3E4-E4030131BB43}" srcId="{48475F3B-A998-4331-ABBC-FA53D769E945}" destId="{B6D4EFDF-EAB2-42D0-8F99-31B13D8FA498}" srcOrd="1" destOrd="0" parTransId="{A1967270-624D-41DA-945E-9996C7F1A17A}" sibTransId="{614D0887-3DCD-486B-BDF8-7AA31A551C90}"/>
    <dgm:cxn modelId="{AEF25AEC-936E-4A40-97FA-6CD8714B4917}" srcId="{8D1CB97B-72B5-424A-8E7F-A5E652A40885}" destId="{80E92B6D-F8DE-40A2-AFDA-F4FBA1E59066}" srcOrd="0" destOrd="0" parTransId="{E5D68EA8-165E-4401-9B06-14E321E71EA0}" sibTransId="{233001E5-ACD3-4EE8-9323-2BF46E43F230}"/>
    <dgm:cxn modelId="{EBCE7B9C-2587-49F3-B757-5F8751BEF94E}" type="presOf" srcId="{6F22DA1D-6CB9-48FB-9147-61A08DD4E8EC}" destId="{D38F2B8D-4433-4101-8F35-C134C1B14E0A}" srcOrd="0" destOrd="0" presId="urn:microsoft.com/office/officeart/2005/8/layout/orgChart1"/>
    <dgm:cxn modelId="{4F34C662-B250-4394-830F-8018CD79D3D5}" type="presOf" srcId="{B6D4EFDF-EAB2-42D0-8F99-31B13D8FA498}" destId="{A3650002-2B05-4A6D-A483-602FACF47FCE}" srcOrd="1" destOrd="0" presId="urn:microsoft.com/office/officeart/2005/8/layout/orgChart1"/>
    <dgm:cxn modelId="{6B9D3781-53E6-4B2E-9F35-EAD00B2D90D3}" type="presOf" srcId="{F20A63EA-83D0-4A8F-A58B-7435EACBFCB8}" destId="{5C57A39C-7E0C-4074-B6B7-87A7E0ADC889}" srcOrd="1" destOrd="0" presId="urn:microsoft.com/office/officeart/2005/8/layout/orgChart1"/>
    <dgm:cxn modelId="{DFC5F02C-F732-4452-B802-4C295D9460AF}" type="presOf" srcId="{FC8BBCE5-8927-4E07-913D-B40ACD7E5AC9}" destId="{F27B6A99-A7BF-4D3D-8EE4-F478BF3B0926}" srcOrd="1" destOrd="0" presId="urn:microsoft.com/office/officeart/2005/8/layout/orgChart1"/>
    <dgm:cxn modelId="{ECCE56EC-A46D-49CE-8B55-A0FEC563D710}" type="presOf" srcId="{D1D7AE3C-03DB-4338-AB2C-F42C02FF81A7}" destId="{C4D2BF38-E09D-4C6D-97B4-164029FF8AD8}" srcOrd="1" destOrd="0" presId="urn:microsoft.com/office/officeart/2005/8/layout/orgChart1"/>
    <dgm:cxn modelId="{87D1D7A5-4496-41E1-9730-56305A9D229E}" type="presOf" srcId="{F20A63EA-83D0-4A8F-A58B-7435EACBFCB8}" destId="{042B3DD6-40E8-417B-A221-27091EB9AD00}" srcOrd="0" destOrd="0" presId="urn:microsoft.com/office/officeart/2005/8/layout/orgChart1"/>
    <dgm:cxn modelId="{A03DB063-4DA5-4257-A0D6-E92A25DCAF15}" type="presOf" srcId="{B6D4EFDF-EAB2-42D0-8F99-31B13D8FA498}" destId="{594FA379-72DA-43DD-B8B1-9CC7C0CF8307}" srcOrd="0" destOrd="0" presId="urn:microsoft.com/office/officeart/2005/8/layout/orgChart1"/>
    <dgm:cxn modelId="{340B0FCA-6DF4-43CD-904C-06D3C36EB22F}" type="presOf" srcId="{8DFAC815-0F88-40F1-9BB7-D1B68541BEEC}" destId="{9FC87921-62C8-478B-99EF-D93FB9322DEA}" srcOrd="1" destOrd="0" presId="urn:microsoft.com/office/officeart/2005/8/layout/orgChart1"/>
    <dgm:cxn modelId="{FD0A3C73-5881-4456-942E-936C3BAE9335}" type="presOf" srcId="{87E04432-54D1-455A-AD39-BA8FB29026F7}" destId="{B978B1BC-25C5-4BB1-B188-0273FF3F07D7}" srcOrd="0" destOrd="0" presId="urn:microsoft.com/office/officeart/2005/8/layout/orgChart1"/>
    <dgm:cxn modelId="{2A3FC588-7821-44EC-880D-5DF1594A6121}" type="presOf" srcId="{27A5A136-F49B-46DD-BA1A-4B29E8AA8BAF}" destId="{92C6F239-A41E-452C-AC10-DE7BFDE83E35}" srcOrd="0" destOrd="0" presId="urn:microsoft.com/office/officeart/2005/8/layout/orgChart1"/>
    <dgm:cxn modelId="{34BB5DD4-9EA9-4F8D-9D9E-5D406908D037}" type="presOf" srcId="{B74234AA-9232-4AFF-AF9A-603422FD7461}" destId="{FBC8794D-ED5A-49DC-888E-A6247FF79430}" srcOrd="1" destOrd="0" presId="urn:microsoft.com/office/officeart/2005/8/layout/orgChart1"/>
    <dgm:cxn modelId="{C2BA88BB-0908-4678-A8ED-D1B2924B8C3B}" type="presOf" srcId="{573014EB-BA12-437C-9BD5-3E53243229BD}" destId="{9A5145CC-8A73-4B9C-BB6E-4F9F586D1586}" srcOrd="0" destOrd="0" presId="urn:microsoft.com/office/officeart/2005/8/layout/orgChart1"/>
    <dgm:cxn modelId="{801167F5-8EFD-4C6D-9B95-6611D52DC6EE}" type="presOf" srcId="{5909DD7D-52E1-423F-B4F3-425C4965C005}" destId="{6BE55235-FFFF-464C-98D7-B3E0BE8D1368}" srcOrd="0" destOrd="0" presId="urn:microsoft.com/office/officeart/2005/8/layout/orgChart1"/>
    <dgm:cxn modelId="{F0F8002D-F55F-4E9F-9C60-990DB8CD686F}" type="presOf" srcId="{A5AED327-042C-466D-A79F-A0A1F977C32C}" destId="{0921AE62-1A9E-4883-96C7-EB1E4CE1B17B}" srcOrd="0" destOrd="0" presId="urn:microsoft.com/office/officeart/2005/8/layout/orgChart1"/>
    <dgm:cxn modelId="{69BC6E75-8A51-4D26-9305-17FB44710411}" srcId="{FC8BBCE5-8927-4E07-913D-B40ACD7E5AC9}" destId="{F20A63EA-83D0-4A8F-A58B-7435EACBFCB8}" srcOrd="5" destOrd="0" parTransId="{5909DD7D-52E1-423F-B4F3-425C4965C005}" sibTransId="{05660D35-2247-40C1-8534-746F15B5D391}"/>
    <dgm:cxn modelId="{69BF2BB1-C2C3-4911-B5BF-F0121C04BF0B}" srcId="{FC8BBCE5-8927-4E07-913D-B40ACD7E5AC9}" destId="{95C4D7AD-C00E-4BA0-87A0-19591D0775BF}" srcOrd="1" destOrd="0" parTransId="{A0C4D97E-0D48-4CFF-B254-B4463F4839B5}" sibTransId="{18E77806-BAEF-4AAB-B2C1-37275828C0F7}"/>
    <dgm:cxn modelId="{87654407-050C-41E0-8178-D64151A85E41}" srcId="{8D1CB97B-72B5-424A-8E7F-A5E652A40885}" destId="{87E04432-54D1-455A-AD39-BA8FB29026F7}" srcOrd="1" destOrd="0" parTransId="{663BC07B-BA39-4DAD-B652-63F945AD83EA}" sibTransId="{1330A321-5F2F-4017-A4A8-B4B7D3B05C0E}"/>
    <dgm:cxn modelId="{5ECF7D37-D70A-4B00-A0D1-BFC591067EC0}" srcId="{FC8BBCE5-8927-4E07-913D-B40ACD7E5AC9}" destId="{C478B587-044C-474B-8077-8793E6A5E2AD}" srcOrd="6" destOrd="0" parTransId="{B8EE14B2-AFEA-446E-9404-C87A42FC9CF2}" sibTransId="{3C8D4338-BF18-46F9-A12F-53D53DA2240E}"/>
    <dgm:cxn modelId="{FE213B4B-C47A-4231-82CD-A262D6680652}" type="presOf" srcId="{5A89CA25-AD15-4498-BA46-825AFB8AB17D}" destId="{C700BAA1-1E5F-4FBA-A0AB-5A9446BD82F4}" srcOrd="0" destOrd="0" presId="urn:microsoft.com/office/officeart/2005/8/layout/orgChart1"/>
    <dgm:cxn modelId="{4C073393-7A82-43C6-93BB-99168C1D6486}" srcId="{FC8BBCE5-8927-4E07-913D-B40ACD7E5AC9}" destId="{573014EB-BA12-437C-9BD5-3E53243229BD}" srcOrd="0" destOrd="0" parTransId="{98AA5A4A-B864-44E1-8277-72BE58045094}" sibTransId="{971B4937-04B6-4DC6-A21F-9E7F3E0427FA}"/>
    <dgm:cxn modelId="{EF4C9014-3979-4992-B79C-DD90FE748B20}" srcId="{FC8BBCE5-8927-4E07-913D-B40ACD7E5AC9}" destId="{8D1CB97B-72B5-424A-8E7F-A5E652A40885}" srcOrd="2" destOrd="0" parTransId="{10E7134F-78F0-4580-AA66-306DA86E1021}" sibTransId="{DDBA6A22-326F-4779-8839-F09D17F2FB29}"/>
    <dgm:cxn modelId="{4C77B2D1-DDC7-4A2E-AE44-56CA352110C6}" type="presOf" srcId="{717D239B-45B3-4239-8D90-262D3A6CAF7F}" destId="{38BE2AD8-7FC7-4EBF-8DC6-A86C9FF7D38D}" srcOrd="0" destOrd="0" presId="urn:microsoft.com/office/officeart/2005/8/layout/orgChart1"/>
    <dgm:cxn modelId="{C6CEBF2D-408C-46ED-8151-6A0BED217346}" type="presParOf" srcId="{38700158-3BD2-4343-AB42-6692BDAE4039}" destId="{62BC5E0A-6A52-4685-B793-6066AD34D780}" srcOrd="0" destOrd="0" presId="urn:microsoft.com/office/officeart/2005/8/layout/orgChart1"/>
    <dgm:cxn modelId="{761B904A-18FF-4947-9933-D25B0FFA49F6}" type="presParOf" srcId="{62BC5E0A-6A52-4685-B793-6066AD34D780}" destId="{77370C5A-CFB3-46FB-9425-DB89C2FFB2ED}" srcOrd="0" destOrd="0" presId="urn:microsoft.com/office/officeart/2005/8/layout/orgChart1"/>
    <dgm:cxn modelId="{A03B9241-FC2A-4F21-858C-097EF93B93BD}" type="presParOf" srcId="{77370C5A-CFB3-46FB-9425-DB89C2FFB2ED}" destId="{E45B72CF-1BC3-4381-B533-B5305608ABFF}" srcOrd="0" destOrd="0" presId="urn:microsoft.com/office/officeart/2005/8/layout/orgChart1"/>
    <dgm:cxn modelId="{2941BF5A-84FF-4896-9D05-4783F4F443D8}" type="presParOf" srcId="{77370C5A-CFB3-46FB-9425-DB89C2FFB2ED}" destId="{F27B6A99-A7BF-4D3D-8EE4-F478BF3B0926}" srcOrd="1" destOrd="0" presId="urn:microsoft.com/office/officeart/2005/8/layout/orgChart1"/>
    <dgm:cxn modelId="{082ACBB4-05F6-4244-91E3-0C677BE56991}" type="presParOf" srcId="{62BC5E0A-6A52-4685-B793-6066AD34D780}" destId="{04F048DF-0CE8-4D3B-B6CA-E12613726FE0}" srcOrd="1" destOrd="0" presId="urn:microsoft.com/office/officeart/2005/8/layout/orgChart1"/>
    <dgm:cxn modelId="{719BEA63-7074-4D75-AB8D-5D14ED7A1140}" type="presParOf" srcId="{04F048DF-0CE8-4D3B-B6CA-E12613726FE0}" destId="{DB0FDB44-9E49-484E-87A7-EFF902D66597}" srcOrd="0" destOrd="0" presId="urn:microsoft.com/office/officeart/2005/8/layout/orgChart1"/>
    <dgm:cxn modelId="{1FCDF819-F8A4-400B-89D3-B39AD6E3F1E9}" type="presParOf" srcId="{04F048DF-0CE8-4D3B-B6CA-E12613726FE0}" destId="{029E44E6-25FB-409E-ABF6-7E06AE2AC297}" srcOrd="1" destOrd="0" presId="urn:microsoft.com/office/officeart/2005/8/layout/orgChart1"/>
    <dgm:cxn modelId="{5CA418F1-A8E8-40ED-8FB1-A0B2FA425A20}" type="presParOf" srcId="{029E44E6-25FB-409E-ABF6-7E06AE2AC297}" destId="{813AD4C0-A57E-46D9-890E-D137A9BEB9FF}" srcOrd="0" destOrd="0" presId="urn:microsoft.com/office/officeart/2005/8/layout/orgChart1"/>
    <dgm:cxn modelId="{117E5655-3736-4337-BF6D-36DE0A1DBC24}" type="presParOf" srcId="{813AD4C0-A57E-46D9-890E-D137A9BEB9FF}" destId="{9A5145CC-8A73-4B9C-BB6E-4F9F586D1586}" srcOrd="0" destOrd="0" presId="urn:microsoft.com/office/officeart/2005/8/layout/orgChart1"/>
    <dgm:cxn modelId="{A143C6E4-7ED0-4EB2-9F9B-32844AA08AA1}" type="presParOf" srcId="{813AD4C0-A57E-46D9-890E-D137A9BEB9FF}" destId="{39246338-4213-4242-BE6E-6CA60011FE43}" srcOrd="1" destOrd="0" presId="urn:microsoft.com/office/officeart/2005/8/layout/orgChart1"/>
    <dgm:cxn modelId="{3585FDCA-EF3C-41C3-9267-3C96D5274991}" type="presParOf" srcId="{029E44E6-25FB-409E-ABF6-7E06AE2AC297}" destId="{22D805A9-FFAC-4C34-A968-61B748D54EE7}" srcOrd="1" destOrd="0" presId="urn:microsoft.com/office/officeart/2005/8/layout/orgChart1"/>
    <dgm:cxn modelId="{84AF29B1-351F-49F6-9694-6DB90B6DED2D}" type="presParOf" srcId="{029E44E6-25FB-409E-ABF6-7E06AE2AC297}" destId="{B3C01DE6-8C44-4BD2-972B-06117789207C}" srcOrd="2" destOrd="0" presId="urn:microsoft.com/office/officeart/2005/8/layout/orgChart1"/>
    <dgm:cxn modelId="{F91D8E03-7A0A-4E35-97A3-333410CD900F}" type="presParOf" srcId="{04F048DF-0CE8-4D3B-B6CA-E12613726FE0}" destId="{9A8DBBE1-EC27-465A-B507-DA5962886889}" srcOrd="2" destOrd="0" presId="urn:microsoft.com/office/officeart/2005/8/layout/orgChart1"/>
    <dgm:cxn modelId="{1BB9ED25-9509-445B-B9B3-7323225CA873}" type="presParOf" srcId="{04F048DF-0CE8-4D3B-B6CA-E12613726FE0}" destId="{067158F2-4D71-4D7E-9E6B-975799BD82A6}" srcOrd="3" destOrd="0" presId="urn:microsoft.com/office/officeart/2005/8/layout/orgChart1"/>
    <dgm:cxn modelId="{90B52E84-4A4F-49DA-973D-2FADA757BCA1}" type="presParOf" srcId="{067158F2-4D71-4D7E-9E6B-975799BD82A6}" destId="{C7D9951A-3AC5-43A4-954F-424CB290DD6A}" srcOrd="0" destOrd="0" presId="urn:microsoft.com/office/officeart/2005/8/layout/orgChart1"/>
    <dgm:cxn modelId="{D6A63C4B-A329-419B-A659-4B8D75432181}" type="presParOf" srcId="{C7D9951A-3AC5-43A4-954F-424CB290DD6A}" destId="{8F2D4649-6DD4-41DC-B0E4-D10AFFAA49F3}" srcOrd="0" destOrd="0" presId="urn:microsoft.com/office/officeart/2005/8/layout/orgChart1"/>
    <dgm:cxn modelId="{28BAA90C-2933-40FF-AF85-4D14310E9655}" type="presParOf" srcId="{C7D9951A-3AC5-43A4-954F-424CB290DD6A}" destId="{19791B7C-D666-46D9-B1D4-4D6D552CC6A2}" srcOrd="1" destOrd="0" presId="urn:microsoft.com/office/officeart/2005/8/layout/orgChart1"/>
    <dgm:cxn modelId="{ED17EE25-2FF8-4AE9-97DC-91945EB4F968}" type="presParOf" srcId="{067158F2-4D71-4D7E-9E6B-975799BD82A6}" destId="{83651239-5297-423A-85EF-D864E5D87363}" srcOrd="1" destOrd="0" presId="urn:microsoft.com/office/officeart/2005/8/layout/orgChart1"/>
    <dgm:cxn modelId="{ED7B44A9-F4BD-4C09-819E-CC65112ABF60}" type="presParOf" srcId="{067158F2-4D71-4D7E-9E6B-975799BD82A6}" destId="{367FB9A6-429B-4F4F-84D3-29D774FD1649}" srcOrd="2" destOrd="0" presId="urn:microsoft.com/office/officeart/2005/8/layout/orgChart1"/>
    <dgm:cxn modelId="{7A05243C-5353-4136-BE02-5871542256BD}" type="presParOf" srcId="{04F048DF-0CE8-4D3B-B6CA-E12613726FE0}" destId="{55A070CE-05FC-4455-9300-F95EFA0D5F4D}" srcOrd="4" destOrd="0" presId="urn:microsoft.com/office/officeart/2005/8/layout/orgChart1"/>
    <dgm:cxn modelId="{B35E5371-BB9E-4B5F-90C8-CFA6C3F4D162}" type="presParOf" srcId="{04F048DF-0CE8-4D3B-B6CA-E12613726FE0}" destId="{9ED3FF26-7A3F-4B75-970E-F7C422D6FC2F}" srcOrd="5" destOrd="0" presId="urn:microsoft.com/office/officeart/2005/8/layout/orgChart1"/>
    <dgm:cxn modelId="{FA58DA3D-8BA0-437F-975F-1FAC1D4EA267}" type="presParOf" srcId="{9ED3FF26-7A3F-4B75-970E-F7C422D6FC2F}" destId="{134FAE3C-389F-4EB0-B627-59E460BB7425}" srcOrd="0" destOrd="0" presId="urn:microsoft.com/office/officeart/2005/8/layout/orgChart1"/>
    <dgm:cxn modelId="{C287A516-0C60-4146-9D1E-0C8E3B6870BF}" type="presParOf" srcId="{134FAE3C-389F-4EB0-B627-59E460BB7425}" destId="{2A86B013-CC73-4DA5-8FA4-228127612F55}" srcOrd="0" destOrd="0" presId="urn:microsoft.com/office/officeart/2005/8/layout/orgChart1"/>
    <dgm:cxn modelId="{A5E98BBF-1F76-42E7-AA5F-662EE26C1086}" type="presParOf" srcId="{134FAE3C-389F-4EB0-B627-59E460BB7425}" destId="{1DA2DAAC-D796-4683-B68E-C10EF37D8BA4}" srcOrd="1" destOrd="0" presId="urn:microsoft.com/office/officeart/2005/8/layout/orgChart1"/>
    <dgm:cxn modelId="{1F417673-DAA0-44B9-B556-E44E3B4E2592}" type="presParOf" srcId="{9ED3FF26-7A3F-4B75-970E-F7C422D6FC2F}" destId="{39E6C220-8E2D-4747-8709-D158EF4759C2}" srcOrd="1" destOrd="0" presId="urn:microsoft.com/office/officeart/2005/8/layout/orgChart1"/>
    <dgm:cxn modelId="{C6383B01-F531-4EF2-ABEA-648FD64A2530}" type="presParOf" srcId="{39E6C220-8E2D-4747-8709-D158EF4759C2}" destId="{9AE948AB-E351-4BD7-A1A0-055064CA34CE}" srcOrd="0" destOrd="0" presId="urn:microsoft.com/office/officeart/2005/8/layout/orgChart1"/>
    <dgm:cxn modelId="{049B386F-0C49-4103-852F-7F5568BEEB31}" type="presParOf" srcId="{39E6C220-8E2D-4747-8709-D158EF4759C2}" destId="{08B7B085-0660-439F-876D-0E6CB60C4EF7}" srcOrd="1" destOrd="0" presId="urn:microsoft.com/office/officeart/2005/8/layout/orgChart1"/>
    <dgm:cxn modelId="{E573E1BC-E2C1-4FBD-9A91-B5BE10DFCA9E}" type="presParOf" srcId="{08B7B085-0660-439F-876D-0E6CB60C4EF7}" destId="{5B4735DE-371A-41D6-9C7A-4DE51452271B}" srcOrd="0" destOrd="0" presId="urn:microsoft.com/office/officeart/2005/8/layout/orgChart1"/>
    <dgm:cxn modelId="{7579E4B9-C8D1-487B-87AC-DACA42A30A99}" type="presParOf" srcId="{5B4735DE-371A-41D6-9C7A-4DE51452271B}" destId="{56F44674-FF28-4305-A6BD-C4206A9AD4FA}" srcOrd="0" destOrd="0" presId="urn:microsoft.com/office/officeart/2005/8/layout/orgChart1"/>
    <dgm:cxn modelId="{E5116918-E6E7-4E61-9D49-AE580CC335D0}" type="presParOf" srcId="{5B4735DE-371A-41D6-9C7A-4DE51452271B}" destId="{74BFCA07-F656-413E-A19C-862C46FC455E}" srcOrd="1" destOrd="0" presId="urn:microsoft.com/office/officeart/2005/8/layout/orgChart1"/>
    <dgm:cxn modelId="{A2F080FF-ABA6-4906-AC29-3B6FE4B5DA9C}" type="presParOf" srcId="{08B7B085-0660-439F-876D-0E6CB60C4EF7}" destId="{C95E02DB-5F75-4ABF-88B4-A8A7499C000F}" srcOrd="1" destOrd="0" presId="urn:microsoft.com/office/officeart/2005/8/layout/orgChart1"/>
    <dgm:cxn modelId="{7C0884D4-AC2A-4867-95A1-2DDB1FC8CEDD}" type="presParOf" srcId="{08B7B085-0660-439F-876D-0E6CB60C4EF7}" destId="{05A72F97-EC54-4B1C-8521-700E31A8EBE2}" srcOrd="2" destOrd="0" presId="urn:microsoft.com/office/officeart/2005/8/layout/orgChart1"/>
    <dgm:cxn modelId="{488F6598-C88D-4C44-8E2A-EE3705C689FC}" type="presParOf" srcId="{39E6C220-8E2D-4747-8709-D158EF4759C2}" destId="{5D007B90-664B-4192-950A-B75550105D80}" srcOrd="2" destOrd="0" presId="urn:microsoft.com/office/officeart/2005/8/layout/orgChart1"/>
    <dgm:cxn modelId="{B0F3DFB7-1548-4FA6-A308-F9F543CD34B9}" type="presParOf" srcId="{39E6C220-8E2D-4747-8709-D158EF4759C2}" destId="{217FC06C-6911-4700-A5A7-BCDF9849E33F}" srcOrd="3" destOrd="0" presId="urn:microsoft.com/office/officeart/2005/8/layout/orgChart1"/>
    <dgm:cxn modelId="{7105CBCE-3B01-416F-A0EE-73B1D40D03B1}" type="presParOf" srcId="{217FC06C-6911-4700-A5A7-BCDF9849E33F}" destId="{FCA703B3-7393-4751-B5AC-57522988A5DC}" srcOrd="0" destOrd="0" presId="urn:microsoft.com/office/officeart/2005/8/layout/orgChart1"/>
    <dgm:cxn modelId="{4162E361-E91F-4C97-B7DF-57BB64621EEF}" type="presParOf" srcId="{FCA703B3-7393-4751-B5AC-57522988A5DC}" destId="{B978B1BC-25C5-4BB1-B188-0273FF3F07D7}" srcOrd="0" destOrd="0" presId="urn:microsoft.com/office/officeart/2005/8/layout/orgChart1"/>
    <dgm:cxn modelId="{C034966F-9787-4C7D-8E42-A12CD305B3E6}" type="presParOf" srcId="{FCA703B3-7393-4751-B5AC-57522988A5DC}" destId="{DC475569-D030-4C7B-83DB-0E9D650CD869}" srcOrd="1" destOrd="0" presId="urn:microsoft.com/office/officeart/2005/8/layout/orgChart1"/>
    <dgm:cxn modelId="{4A4204B4-19E5-49BA-9A89-7296D999BFAF}" type="presParOf" srcId="{217FC06C-6911-4700-A5A7-BCDF9849E33F}" destId="{6137D0E5-41FC-422C-9533-469D17C486D7}" srcOrd="1" destOrd="0" presId="urn:microsoft.com/office/officeart/2005/8/layout/orgChart1"/>
    <dgm:cxn modelId="{278904D0-78D1-4D1A-92D7-B4309934EEC8}" type="presParOf" srcId="{217FC06C-6911-4700-A5A7-BCDF9849E33F}" destId="{AB6D55E9-AEDB-42AE-890E-F89BBA33B379}" srcOrd="2" destOrd="0" presId="urn:microsoft.com/office/officeart/2005/8/layout/orgChart1"/>
    <dgm:cxn modelId="{6A546D14-AC52-4037-B8AD-7FD99E8EDA4D}" type="presParOf" srcId="{9ED3FF26-7A3F-4B75-970E-F7C422D6FC2F}" destId="{21FD1898-429D-4B96-9E78-7B3322EC7573}" srcOrd="2" destOrd="0" presId="urn:microsoft.com/office/officeart/2005/8/layout/orgChart1"/>
    <dgm:cxn modelId="{21D52C03-53D7-495B-917C-1B3BBEEF06FD}" type="presParOf" srcId="{04F048DF-0CE8-4D3B-B6CA-E12613726FE0}" destId="{C15B908E-665D-475F-83BE-182F204C6647}" srcOrd="6" destOrd="0" presId="urn:microsoft.com/office/officeart/2005/8/layout/orgChart1"/>
    <dgm:cxn modelId="{CB5E02A2-F08D-4D3D-B3BB-2E584B714641}" type="presParOf" srcId="{04F048DF-0CE8-4D3B-B6CA-E12613726FE0}" destId="{4E8949B7-63E7-4AF3-8A10-52F93FDAE08F}" srcOrd="7" destOrd="0" presId="urn:microsoft.com/office/officeart/2005/8/layout/orgChart1"/>
    <dgm:cxn modelId="{192EC276-8FBB-46A7-8896-4A6BBC92832A}" type="presParOf" srcId="{4E8949B7-63E7-4AF3-8A10-52F93FDAE08F}" destId="{2D933B1B-6EE9-4BC9-8734-D9C0A3E9B50F}" srcOrd="0" destOrd="0" presId="urn:microsoft.com/office/officeart/2005/8/layout/orgChart1"/>
    <dgm:cxn modelId="{EACE978D-C6CD-4E85-9F9C-444DEDCCBC1E}" type="presParOf" srcId="{2D933B1B-6EE9-4BC9-8734-D9C0A3E9B50F}" destId="{C700BAA1-1E5F-4FBA-A0AB-5A9446BD82F4}" srcOrd="0" destOrd="0" presId="urn:microsoft.com/office/officeart/2005/8/layout/orgChart1"/>
    <dgm:cxn modelId="{19E5A651-3274-4053-8939-CA949A5FD382}" type="presParOf" srcId="{2D933B1B-6EE9-4BC9-8734-D9C0A3E9B50F}" destId="{E712000F-FB16-4675-B95B-AA3FE6B5E405}" srcOrd="1" destOrd="0" presId="urn:microsoft.com/office/officeart/2005/8/layout/orgChart1"/>
    <dgm:cxn modelId="{E0E67267-2032-499B-AF90-F53AB70FCD7A}" type="presParOf" srcId="{4E8949B7-63E7-4AF3-8A10-52F93FDAE08F}" destId="{B8174386-57EF-46A9-9417-34924A4C6981}" srcOrd="1" destOrd="0" presId="urn:microsoft.com/office/officeart/2005/8/layout/orgChart1"/>
    <dgm:cxn modelId="{C2C3256B-BA6D-4DAF-96F1-4D27805329D1}" type="presParOf" srcId="{B8174386-57EF-46A9-9417-34924A4C6981}" destId="{AAA78D62-7FA3-44A9-84B4-0FB95ED5E26E}" srcOrd="0" destOrd="0" presId="urn:microsoft.com/office/officeart/2005/8/layout/orgChart1"/>
    <dgm:cxn modelId="{4D4AEDF8-93CF-444C-B254-060C04FA1CA7}" type="presParOf" srcId="{B8174386-57EF-46A9-9417-34924A4C6981}" destId="{CD4D2D46-11AA-43EE-973B-34E51B927193}" srcOrd="1" destOrd="0" presId="urn:microsoft.com/office/officeart/2005/8/layout/orgChart1"/>
    <dgm:cxn modelId="{15B0724B-442B-4695-A783-6114834AF1DE}" type="presParOf" srcId="{CD4D2D46-11AA-43EE-973B-34E51B927193}" destId="{61437E23-9019-4B5E-AC34-D74B54E22371}" srcOrd="0" destOrd="0" presId="urn:microsoft.com/office/officeart/2005/8/layout/orgChart1"/>
    <dgm:cxn modelId="{F0457017-4160-4EC0-8221-55A3AF0B4D27}" type="presParOf" srcId="{61437E23-9019-4B5E-AC34-D74B54E22371}" destId="{E5B2626E-0182-4BF5-8E44-98E4A85729B0}" srcOrd="0" destOrd="0" presId="urn:microsoft.com/office/officeart/2005/8/layout/orgChart1"/>
    <dgm:cxn modelId="{DD3F495F-808C-422E-84A9-76595411A765}" type="presParOf" srcId="{61437E23-9019-4B5E-AC34-D74B54E22371}" destId="{E6F29E05-20CA-47D1-BED7-3ADCBBE72D13}" srcOrd="1" destOrd="0" presId="urn:microsoft.com/office/officeart/2005/8/layout/orgChart1"/>
    <dgm:cxn modelId="{EEC4262C-3C9A-42B6-99A2-905016C9AC90}" type="presParOf" srcId="{CD4D2D46-11AA-43EE-973B-34E51B927193}" destId="{9DFBC140-CE32-48E0-85B0-43237CA7595F}" srcOrd="1" destOrd="0" presId="urn:microsoft.com/office/officeart/2005/8/layout/orgChart1"/>
    <dgm:cxn modelId="{AAD2DBB3-B0DB-4E05-9BDB-2CB0EAC00C28}" type="presParOf" srcId="{CD4D2D46-11AA-43EE-973B-34E51B927193}" destId="{85094499-EFB6-4812-A93D-2FF7A6E2A235}" srcOrd="2" destOrd="0" presId="urn:microsoft.com/office/officeart/2005/8/layout/orgChart1"/>
    <dgm:cxn modelId="{E1A2AADB-8CDB-447E-84D7-3B4348652E28}" type="presParOf" srcId="{B8174386-57EF-46A9-9417-34924A4C6981}" destId="{2A437456-0DC4-4773-8E42-9D4FA96AB870}" srcOrd="2" destOrd="0" presId="urn:microsoft.com/office/officeart/2005/8/layout/orgChart1"/>
    <dgm:cxn modelId="{AF1B341E-F0B9-41AD-83FF-D605E3F7A65B}" type="presParOf" srcId="{B8174386-57EF-46A9-9417-34924A4C6981}" destId="{983B9074-F943-4DCF-8AD0-F1B30756A035}" srcOrd="3" destOrd="0" presId="urn:microsoft.com/office/officeart/2005/8/layout/orgChart1"/>
    <dgm:cxn modelId="{65F34865-0D1D-4245-BB26-C62E6D41CDE9}" type="presParOf" srcId="{983B9074-F943-4DCF-8AD0-F1B30756A035}" destId="{7D21C79E-00DE-44F2-9692-FC516AE2941E}" srcOrd="0" destOrd="0" presId="urn:microsoft.com/office/officeart/2005/8/layout/orgChart1"/>
    <dgm:cxn modelId="{5F7B21D9-F71B-498D-B1EE-D0E5B2C0589E}" type="presParOf" srcId="{7D21C79E-00DE-44F2-9692-FC516AE2941E}" destId="{D38F2B8D-4433-4101-8F35-C134C1B14E0A}" srcOrd="0" destOrd="0" presId="urn:microsoft.com/office/officeart/2005/8/layout/orgChart1"/>
    <dgm:cxn modelId="{87C671A2-3263-4029-ADA8-E41154E50F85}" type="presParOf" srcId="{7D21C79E-00DE-44F2-9692-FC516AE2941E}" destId="{6561CB3A-E2DA-46E7-B14C-E5AC6999B40F}" srcOrd="1" destOrd="0" presId="urn:microsoft.com/office/officeart/2005/8/layout/orgChart1"/>
    <dgm:cxn modelId="{B928D6CE-0FE5-4E31-957F-B9B4DEB46D1E}" type="presParOf" srcId="{983B9074-F943-4DCF-8AD0-F1B30756A035}" destId="{1EB5E1FC-6FBD-4106-AFBA-DA36716BFE8C}" srcOrd="1" destOrd="0" presId="urn:microsoft.com/office/officeart/2005/8/layout/orgChart1"/>
    <dgm:cxn modelId="{DE4F17C6-E5F9-4E47-B544-D450C285D1F2}" type="presParOf" srcId="{983B9074-F943-4DCF-8AD0-F1B30756A035}" destId="{37D0C038-4917-4C1D-B32D-99C4C0CD7FA6}" srcOrd="2" destOrd="0" presId="urn:microsoft.com/office/officeart/2005/8/layout/orgChart1"/>
    <dgm:cxn modelId="{BF0F66CF-AEDA-4566-B996-71430A537389}" type="presParOf" srcId="{4E8949B7-63E7-4AF3-8A10-52F93FDAE08F}" destId="{2C3FE8C8-EF66-4A71-A274-BFD622BD3A0D}" srcOrd="2" destOrd="0" presId="urn:microsoft.com/office/officeart/2005/8/layout/orgChart1"/>
    <dgm:cxn modelId="{2DA4C80E-B377-45F4-BACD-62AADAF79573}" type="presParOf" srcId="{04F048DF-0CE8-4D3B-B6CA-E12613726FE0}" destId="{80402E4D-20FD-4459-BEBF-2A20BD7DCA76}" srcOrd="8" destOrd="0" presId="urn:microsoft.com/office/officeart/2005/8/layout/orgChart1"/>
    <dgm:cxn modelId="{2019C6B8-0BBE-4769-B6C4-10A05DB1366F}" type="presParOf" srcId="{04F048DF-0CE8-4D3B-B6CA-E12613726FE0}" destId="{355F7785-84B0-46B8-8078-1FDE5EFB9133}" srcOrd="9" destOrd="0" presId="urn:microsoft.com/office/officeart/2005/8/layout/orgChart1"/>
    <dgm:cxn modelId="{0941E5E4-5212-4A7A-A843-F98B11F35EB8}" type="presParOf" srcId="{355F7785-84B0-46B8-8078-1FDE5EFB9133}" destId="{3D29A3B6-5CF6-400D-8132-FA96FA2D813B}" srcOrd="0" destOrd="0" presId="urn:microsoft.com/office/officeart/2005/8/layout/orgChart1"/>
    <dgm:cxn modelId="{1BEEDFA3-DEE3-4D9F-899E-DDF3BC02EE8F}" type="presParOf" srcId="{3D29A3B6-5CF6-400D-8132-FA96FA2D813B}" destId="{5FC716EF-4D6D-47F7-829A-A0661FB0B8D4}" srcOrd="0" destOrd="0" presId="urn:microsoft.com/office/officeart/2005/8/layout/orgChart1"/>
    <dgm:cxn modelId="{34F0E2F8-2668-4C8C-B588-A932918788DC}" type="presParOf" srcId="{3D29A3B6-5CF6-400D-8132-FA96FA2D813B}" destId="{FBC8794D-ED5A-49DC-888E-A6247FF79430}" srcOrd="1" destOrd="0" presId="urn:microsoft.com/office/officeart/2005/8/layout/orgChart1"/>
    <dgm:cxn modelId="{5002FF47-B036-4C0B-9C75-7483CA9CED1D}" type="presParOf" srcId="{355F7785-84B0-46B8-8078-1FDE5EFB9133}" destId="{FAEECFBB-8F89-467E-BB08-1E2722CA7510}" srcOrd="1" destOrd="0" presId="urn:microsoft.com/office/officeart/2005/8/layout/orgChart1"/>
    <dgm:cxn modelId="{63DBF4C7-01D4-4F54-933F-1B70CD6C7819}" type="presParOf" srcId="{355F7785-84B0-46B8-8078-1FDE5EFB9133}" destId="{BD1799D1-CB12-4BC2-B35C-D53327E44215}" srcOrd="2" destOrd="0" presId="urn:microsoft.com/office/officeart/2005/8/layout/orgChart1"/>
    <dgm:cxn modelId="{0C987A27-212C-4716-AAB6-4BCC7D4A66BA}" type="presParOf" srcId="{04F048DF-0CE8-4D3B-B6CA-E12613726FE0}" destId="{6BE55235-FFFF-464C-98D7-B3E0BE8D1368}" srcOrd="10" destOrd="0" presId="urn:microsoft.com/office/officeart/2005/8/layout/orgChart1"/>
    <dgm:cxn modelId="{611ADD6E-82C5-48F3-89E5-4A87FC76F380}" type="presParOf" srcId="{04F048DF-0CE8-4D3B-B6CA-E12613726FE0}" destId="{79D41BFC-57E2-47D4-93EB-7C4A2C73E682}" srcOrd="11" destOrd="0" presId="urn:microsoft.com/office/officeart/2005/8/layout/orgChart1"/>
    <dgm:cxn modelId="{EDCDE144-80E6-4A27-9BAA-A54B20D8E612}" type="presParOf" srcId="{79D41BFC-57E2-47D4-93EB-7C4A2C73E682}" destId="{00E39426-652C-45FB-880B-E29C2117E170}" srcOrd="0" destOrd="0" presId="urn:microsoft.com/office/officeart/2005/8/layout/orgChart1"/>
    <dgm:cxn modelId="{C481110C-2A8E-44A2-97F7-2320C17E42EC}" type="presParOf" srcId="{00E39426-652C-45FB-880B-E29C2117E170}" destId="{042B3DD6-40E8-417B-A221-27091EB9AD00}" srcOrd="0" destOrd="0" presId="urn:microsoft.com/office/officeart/2005/8/layout/orgChart1"/>
    <dgm:cxn modelId="{5900CA6B-7028-4D15-8A79-CFBF31E3AB5B}" type="presParOf" srcId="{00E39426-652C-45FB-880B-E29C2117E170}" destId="{5C57A39C-7E0C-4074-B6B7-87A7E0ADC889}" srcOrd="1" destOrd="0" presId="urn:microsoft.com/office/officeart/2005/8/layout/orgChart1"/>
    <dgm:cxn modelId="{27B051A6-54AB-4186-858C-1F134FEB3072}" type="presParOf" srcId="{79D41BFC-57E2-47D4-93EB-7C4A2C73E682}" destId="{78CCF2D9-699F-4501-903F-B7BCAA7D97FC}" srcOrd="1" destOrd="0" presId="urn:microsoft.com/office/officeart/2005/8/layout/orgChart1"/>
    <dgm:cxn modelId="{723DC019-592C-4ED1-A7E3-61EC2B91E9C6}" type="presParOf" srcId="{79D41BFC-57E2-47D4-93EB-7C4A2C73E682}" destId="{80474858-3510-483F-94AB-4F9CBDBDC6A8}" srcOrd="2" destOrd="0" presId="urn:microsoft.com/office/officeart/2005/8/layout/orgChart1"/>
    <dgm:cxn modelId="{B4491F4C-787A-485D-9326-18B3A1851F0D}" type="presParOf" srcId="{04F048DF-0CE8-4D3B-B6CA-E12613726FE0}" destId="{F8C184AC-DE4F-4572-BF6C-D4B0D2EC07DA}" srcOrd="12" destOrd="0" presId="urn:microsoft.com/office/officeart/2005/8/layout/orgChart1"/>
    <dgm:cxn modelId="{F5B1F606-9FD7-4E8C-A117-FA36F72A4E28}" type="presParOf" srcId="{04F048DF-0CE8-4D3B-B6CA-E12613726FE0}" destId="{C8137DE4-CCB2-4034-88CA-472A2FAA663F}" srcOrd="13" destOrd="0" presId="urn:microsoft.com/office/officeart/2005/8/layout/orgChart1"/>
    <dgm:cxn modelId="{4D843F10-BC78-47AE-9D96-4C6B6B2A84D7}" type="presParOf" srcId="{C8137DE4-CCB2-4034-88CA-472A2FAA663F}" destId="{759FD947-874C-45C6-A96E-2EB693E5DB18}" srcOrd="0" destOrd="0" presId="urn:microsoft.com/office/officeart/2005/8/layout/orgChart1"/>
    <dgm:cxn modelId="{204C3360-A337-4D7B-8458-684FA1AF575E}" type="presParOf" srcId="{759FD947-874C-45C6-A96E-2EB693E5DB18}" destId="{A45E47B5-497C-444A-9F61-EED3813D2B0B}" srcOrd="0" destOrd="0" presId="urn:microsoft.com/office/officeart/2005/8/layout/orgChart1"/>
    <dgm:cxn modelId="{DB8AF771-0AD9-4BD3-8F67-494680168EBE}" type="presParOf" srcId="{759FD947-874C-45C6-A96E-2EB693E5DB18}" destId="{6BEA9793-06B3-4FB5-AD69-413964106F56}" srcOrd="1" destOrd="0" presId="urn:microsoft.com/office/officeart/2005/8/layout/orgChart1"/>
    <dgm:cxn modelId="{5F33C989-6CDD-4CD4-A10F-101A9709118A}" type="presParOf" srcId="{C8137DE4-CCB2-4034-88CA-472A2FAA663F}" destId="{AB0B2A1A-9584-415A-B058-FD67B38DCF5F}" srcOrd="1" destOrd="0" presId="urn:microsoft.com/office/officeart/2005/8/layout/orgChart1"/>
    <dgm:cxn modelId="{7713C73D-9CDD-47DF-B1E6-C7EA66A23C25}" type="presParOf" srcId="{AB0B2A1A-9584-415A-B058-FD67B38DCF5F}" destId="{38BE2AD8-7FC7-4EBF-8DC6-A86C9FF7D38D}" srcOrd="0" destOrd="0" presId="urn:microsoft.com/office/officeart/2005/8/layout/orgChart1"/>
    <dgm:cxn modelId="{EE169DC2-72A3-4FEF-8337-A23B3DE6BAC8}" type="presParOf" srcId="{AB0B2A1A-9584-415A-B058-FD67B38DCF5F}" destId="{74520F69-F820-4777-A5AF-E36887191CCB}" srcOrd="1" destOrd="0" presId="urn:microsoft.com/office/officeart/2005/8/layout/orgChart1"/>
    <dgm:cxn modelId="{4B0AC7BF-5489-43DB-842C-92EDBA4F40CC}" type="presParOf" srcId="{74520F69-F820-4777-A5AF-E36887191CCB}" destId="{6556C654-DB74-49B7-BF4D-DDDADD359298}" srcOrd="0" destOrd="0" presId="urn:microsoft.com/office/officeart/2005/8/layout/orgChart1"/>
    <dgm:cxn modelId="{78FE78EE-F5A3-42F5-92F5-1538531386A8}" type="presParOf" srcId="{6556C654-DB74-49B7-BF4D-DDDADD359298}" destId="{5676A9FA-88D5-4BB4-B504-AFED2EA605CF}" srcOrd="0" destOrd="0" presId="urn:microsoft.com/office/officeart/2005/8/layout/orgChart1"/>
    <dgm:cxn modelId="{E54BFB2A-4294-40B8-9681-C1505783EBB5}" type="presParOf" srcId="{6556C654-DB74-49B7-BF4D-DDDADD359298}" destId="{46E5F6E2-3C61-49CB-A760-B49AE0F75A3C}" srcOrd="1" destOrd="0" presId="urn:microsoft.com/office/officeart/2005/8/layout/orgChart1"/>
    <dgm:cxn modelId="{63D0BBC5-699F-4543-A789-AB950E61D4E2}" type="presParOf" srcId="{74520F69-F820-4777-A5AF-E36887191CCB}" destId="{139884AB-6D15-4795-9036-A2D85B12B87B}" srcOrd="1" destOrd="0" presId="urn:microsoft.com/office/officeart/2005/8/layout/orgChart1"/>
    <dgm:cxn modelId="{60BDBDF3-C549-44B4-808B-3D4956BF46CA}" type="presParOf" srcId="{139884AB-6D15-4795-9036-A2D85B12B87B}" destId="{EF298CBE-B0E2-4B36-85AD-040B664F0835}" srcOrd="0" destOrd="0" presId="urn:microsoft.com/office/officeart/2005/8/layout/orgChart1"/>
    <dgm:cxn modelId="{531893E9-6F48-45AF-A206-738F648D7B4F}" type="presParOf" srcId="{139884AB-6D15-4795-9036-A2D85B12B87B}" destId="{DC5322BB-304B-4AD6-8384-4AD9CBF151EA}" srcOrd="1" destOrd="0" presId="urn:microsoft.com/office/officeart/2005/8/layout/orgChart1"/>
    <dgm:cxn modelId="{308D06B7-E462-4292-80EF-2CFB67D4228E}" type="presParOf" srcId="{DC5322BB-304B-4AD6-8384-4AD9CBF151EA}" destId="{0922A0F7-7739-47A5-BAA7-9961A7A8A228}" srcOrd="0" destOrd="0" presId="urn:microsoft.com/office/officeart/2005/8/layout/orgChart1"/>
    <dgm:cxn modelId="{B04AC13B-BB27-43EA-A8C0-6E71EAA3CFED}" type="presParOf" srcId="{0922A0F7-7739-47A5-BAA7-9961A7A8A228}" destId="{92C6F239-A41E-452C-AC10-DE7BFDE83E35}" srcOrd="0" destOrd="0" presId="urn:microsoft.com/office/officeart/2005/8/layout/orgChart1"/>
    <dgm:cxn modelId="{9342982F-C2AB-4658-809E-C4867DBE6AC7}" type="presParOf" srcId="{0922A0F7-7739-47A5-BAA7-9961A7A8A228}" destId="{D48F7405-F28D-4D4D-AA8C-8706346B2EEE}" srcOrd="1" destOrd="0" presId="urn:microsoft.com/office/officeart/2005/8/layout/orgChart1"/>
    <dgm:cxn modelId="{E21C97A8-E851-4FA0-948B-CBD554A06C14}" type="presParOf" srcId="{DC5322BB-304B-4AD6-8384-4AD9CBF151EA}" destId="{0F0D4070-E0F6-4A44-BED4-41D19CC85C11}" srcOrd="1" destOrd="0" presId="urn:microsoft.com/office/officeart/2005/8/layout/orgChart1"/>
    <dgm:cxn modelId="{32845B97-171F-4A44-9C46-F7490DAFD52A}" type="presParOf" srcId="{DC5322BB-304B-4AD6-8384-4AD9CBF151EA}" destId="{AEE961AF-0678-4A76-A761-4259D925A91D}" srcOrd="2" destOrd="0" presId="urn:microsoft.com/office/officeart/2005/8/layout/orgChart1"/>
    <dgm:cxn modelId="{FB738FD3-678B-41B7-AF2D-4E9359322572}" type="presParOf" srcId="{139884AB-6D15-4795-9036-A2D85B12B87B}" destId="{CD0DEFB4-C3EE-4231-A001-BF9E0C62C88E}" srcOrd="2" destOrd="0" presId="urn:microsoft.com/office/officeart/2005/8/layout/orgChart1"/>
    <dgm:cxn modelId="{81126F66-3829-4FED-8612-4416F9AE8190}" type="presParOf" srcId="{139884AB-6D15-4795-9036-A2D85B12B87B}" destId="{31FC00E6-5C07-4C59-8A77-4268DBD61AD9}" srcOrd="3" destOrd="0" presId="urn:microsoft.com/office/officeart/2005/8/layout/orgChart1"/>
    <dgm:cxn modelId="{81BA6D64-6AB1-4D75-B6E2-0A29EF6C0C52}" type="presParOf" srcId="{31FC00E6-5C07-4C59-8A77-4268DBD61AD9}" destId="{61711F0A-21AC-4FBB-B9F5-FA0655552D8B}" srcOrd="0" destOrd="0" presId="urn:microsoft.com/office/officeart/2005/8/layout/orgChart1"/>
    <dgm:cxn modelId="{9E5FA7C9-2EE3-4980-ABFF-A74F17633D5B}" type="presParOf" srcId="{61711F0A-21AC-4FBB-B9F5-FA0655552D8B}" destId="{594FA379-72DA-43DD-B8B1-9CC7C0CF8307}" srcOrd="0" destOrd="0" presId="urn:microsoft.com/office/officeart/2005/8/layout/orgChart1"/>
    <dgm:cxn modelId="{F7FCD3BE-3EA1-4371-AF9C-D388FC432A5B}" type="presParOf" srcId="{61711F0A-21AC-4FBB-B9F5-FA0655552D8B}" destId="{A3650002-2B05-4A6D-A483-602FACF47FCE}" srcOrd="1" destOrd="0" presId="urn:microsoft.com/office/officeart/2005/8/layout/orgChart1"/>
    <dgm:cxn modelId="{883983F0-D975-4840-BA67-F51A5125A227}" type="presParOf" srcId="{31FC00E6-5C07-4C59-8A77-4268DBD61AD9}" destId="{5C77E9C5-1C2D-4F09-A791-AE0386EBE473}" srcOrd="1" destOrd="0" presId="urn:microsoft.com/office/officeart/2005/8/layout/orgChart1"/>
    <dgm:cxn modelId="{99543A31-FD94-4D49-AF15-F6D9A97C9965}" type="presParOf" srcId="{31FC00E6-5C07-4C59-8A77-4268DBD61AD9}" destId="{31EC1DD5-9688-45B5-A582-CCD0DF220EE1}" srcOrd="2" destOrd="0" presId="urn:microsoft.com/office/officeart/2005/8/layout/orgChart1"/>
    <dgm:cxn modelId="{DE4BB429-07C4-4339-BF0D-7320831A8C14}" type="presParOf" srcId="{139884AB-6D15-4795-9036-A2D85B12B87B}" destId="{0921AE62-1A9E-4883-96C7-EB1E4CE1B17B}" srcOrd="4" destOrd="0" presId="urn:microsoft.com/office/officeart/2005/8/layout/orgChart1"/>
    <dgm:cxn modelId="{9AE8635B-7F0E-470F-8BEB-88E967C79724}" type="presParOf" srcId="{139884AB-6D15-4795-9036-A2D85B12B87B}" destId="{9D82F601-5B96-4EBB-A552-95B6C3ABE6C2}" srcOrd="5" destOrd="0" presId="urn:microsoft.com/office/officeart/2005/8/layout/orgChart1"/>
    <dgm:cxn modelId="{AB17CD30-2266-4677-B98C-E8B21A012896}" type="presParOf" srcId="{9D82F601-5B96-4EBB-A552-95B6C3ABE6C2}" destId="{5B027F68-6A60-43D0-8042-610F3694BE75}" srcOrd="0" destOrd="0" presId="urn:microsoft.com/office/officeart/2005/8/layout/orgChart1"/>
    <dgm:cxn modelId="{114AF623-82FB-4436-B623-ECCAD79C8333}" type="presParOf" srcId="{5B027F68-6A60-43D0-8042-610F3694BE75}" destId="{EBE621A8-ACA3-42EF-A771-0AE3157D925F}" srcOrd="0" destOrd="0" presId="urn:microsoft.com/office/officeart/2005/8/layout/orgChart1"/>
    <dgm:cxn modelId="{E8077B70-62AD-4E8A-94AF-FFFE1AB42CD1}" type="presParOf" srcId="{5B027F68-6A60-43D0-8042-610F3694BE75}" destId="{C4D2BF38-E09D-4C6D-97B4-164029FF8AD8}" srcOrd="1" destOrd="0" presId="urn:microsoft.com/office/officeart/2005/8/layout/orgChart1"/>
    <dgm:cxn modelId="{C1C43315-EC37-4D1D-99BB-B8A32EDC87C4}" type="presParOf" srcId="{9D82F601-5B96-4EBB-A552-95B6C3ABE6C2}" destId="{F23A8967-74AA-4032-BC07-38800C040FBD}" srcOrd="1" destOrd="0" presId="urn:microsoft.com/office/officeart/2005/8/layout/orgChart1"/>
    <dgm:cxn modelId="{C64F0658-D80D-4C5C-A82F-9BD0A1C6B10D}" type="presParOf" srcId="{9D82F601-5B96-4EBB-A552-95B6C3ABE6C2}" destId="{20E91EA6-DED4-4C04-9842-4CC805019C27}" srcOrd="2" destOrd="0" presId="urn:microsoft.com/office/officeart/2005/8/layout/orgChart1"/>
    <dgm:cxn modelId="{74F79AA4-4BFD-49FC-A0A7-D3D0167932E8}" type="presParOf" srcId="{139884AB-6D15-4795-9036-A2D85B12B87B}" destId="{48713897-B843-4F5A-801E-96F85DAEA9B7}" srcOrd="6" destOrd="0" presId="urn:microsoft.com/office/officeart/2005/8/layout/orgChart1"/>
    <dgm:cxn modelId="{9D255154-E609-4E11-AC6A-9F381C66978A}" type="presParOf" srcId="{139884AB-6D15-4795-9036-A2D85B12B87B}" destId="{D025F25A-5642-4DF0-83F2-56B2A2F5DC37}" srcOrd="7" destOrd="0" presId="urn:microsoft.com/office/officeart/2005/8/layout/orgChart1"/>
    <dgm:cxn modelId="{41740A70-C162-480A-89D1-61D1C183BF31}" type="presParOf" srcId="{D025F25A-5642-4DF0-83F2-56B2A2F5DC37}" destId="{6B74D040-3548-4E26-879A-B67354C0773C}" srcOrd="0" destOrd="0" presId="urn:microsoft.com/office/officeart/2005/8/layout/orgChart1"/>
    <dgm:cxn modelId="{C8815287-EEEC-43DF-A1FC-1ACF4CE7E626}" type="presParOf" srcId="{6B74D040-3548-4E26-879A-B67354C0773C}" destId="{4E36B642-1882-49BF-8F77-D2B7F31D3450}" srcOrd="0" destOrd="0" presId="urn:microsoft.com/office/officeart/2005/8/layout/orgChart1"/>
    <dgm:cxn modelId="{52F74D2C-4CC5-4D39-8E88-7F580F0CC169}" type="presParOf" srcId="{6B74D040-3548-4E26-879A-B67354C0773C}" destId="{9FC87921-62C8-478B-99EF-D93FB9322DEA}" srcOrd="1" destOrd="0" presId="urn:microsoft.com/office/officeart/2005/8/layout/orgChart1"/>
    <dgm:cxn modelId="{67EBA2B2-3E01-453E-B75B-4521D843CCF7}" type="presParOf" srcId="{D025F25A-5642-4DF0-83F2-56B2A2F5DC37}" destId="{AD159010-AB0B-4107-8CE8-B92E2C91ADBF}" srcOrd="1" destOrd="0" presId="urn:microsoft.com/office/officeart/2005/8/layout/orgChart1"/>
    <dgm:cxn modelId="{361EA8B1-17EA-436C-8D25-BBB47990DA8A}" type="presParOf" srcId="{D025F25A-5642-4DF0-83F2-56B2A2F5DC37}" destId="{1B38EBB2-9552-4E2A-BFA7-40F871C9C590}" srcOrd="2" destOrd="0" presId="urn:microsoft.com/office/officeart/2005/8/layout/orgChart1"/>
    <dgm:cxn modelId="{795D0E1D-4B8A-42BC-ADBB-114A90B0336F}" type="presParOf" srcId="{74520F69-F820-4777-A5AF-E36887191CCB}" destId="{34E95C62-AD5D-4ACA-B1D6-7FC819F1A735}" srcOrd="2" destOrd="0" presId="urn:microsoft.com/office/officeart/2005/8/layout/orgChart1"/>
    <dgm:cxn modelId="{D2B283CC-F702-4273-8357-98B840E10DBD}" type="presParOf" srcId="{C8137DE4-CCB2-4034-88CA-472A2FAA663F}" destId="{8C8E1637-14E8-4DAA-AFC3-392CB9AB3BD2}" srcOrd="2" destOrd="0" presId="urn:microsoft.com/office/officeart/2005/8/layout/orgChart1"/>
    <dgm:cxn modelId="{F2E7BFD1-8A25-4DF2-9B0A-F7BAB9B0C90C}" type="presParOf" srcId="{62BC5E0A-6A52-4685-B793-6066AD34D780}" destId="{D4643574-39F0-48B3-9F5C-7969B2C89D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70939" y="0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407987" y="696912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349299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60346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52600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02494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67635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80000"/>
              </a:lnSpc>
              <a:spcBef>
                <a:spcPts val="14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[You can skip through this section for time]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58769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3" name="Shape 463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799" cy="464699"/>
          </a:xfrm>
          <a:prstGeom prst="rect">
            <a:avLst/>
          </a:prstGeom>
        </p:spPr>
        <p:txBody>
          <a:bodyPr lIns="92425" tIns="46200" rIns="92425" bIns="462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02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3" name="Shape 463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799" cy="464699"/>
          </a:xfrm>
          <a:prstGeom prst="rect">
            <a:avLst/>
          </a:prstGeom>
        </p:spPr>
        <p:txBody>
          <a:bodyPr lIns="92425" tIns="46200" rIns="92425" bIns="462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50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3" name="Shape 463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799" cy="464699"/>
          </a:xfrm>
          <a:prstGeom prst="rect">
            <a:avLst/>
          </a:prstGeom>
        </p:spPr>
        <p:txBody>
          <a:bodyPr lIns="92425" tIns="46200" rIns="92425" bIns="462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84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3" name="Shape 463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799" cy="464699"/>
          </a:xfrm>
          <a:prstGeom prst="rect">
            <a:avLst/>
          </a:prstGeom>
        </p:spPr>
        <p:txBody>
          <a:bodyPr lIns="92425" tIns="46200" rIns="92425" bIns="462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841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3" name="Shape 463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799" cy="464699"/>
          </a:xfrm>
          <a:prstGeom prst="rect">
            <a:avLst/>
          </a:prstGeom>
        </p:spPr>
        <p:txBody>
          <a:bodyPr lIns="92425" tIns="46200" rIns="92425" bIns="462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0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3" name="Shape 463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799" cy="464699"/>
          </a:xfrm>
          <a:prstGeom prst="rect">
            <a:avLst/>
          </a:prstGeom>
        </p:spPr>
        <p:txBody>
          <a:bodyPr lIns="92425" tIns="46200" rIns="92425" bIns="462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23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15664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3" name="Shape 453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799" cy="464699"/>
          </a:xfrm>
          <a:prstGeom prst="rect">
            <a:avLst/>
          </a:prstGeom>
        </p:spPr>
        <p:txBody>
          <a:bodyPr lIns="92425" tIns="46200" rIns="92425" bIns="462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697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0" name="Shape 480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799" cy="464699"/>
          </a:xfrm>
          <a:prstGeom prst="rect">
            <a:avLst/>
          </a:prstGeom>
        </p:spPr>
        <p:txBody>
          <a:bodyPr lIns="92425" tIns="46200" rIns="92425" bIns="462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482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6" name="Shape 486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7" name="Shape 487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799" cy="464699"/>
          </a:xfrm>
          <a:prstGeom prst="rect">
            <a:avLst/>
          </a:prstGeom>
        </p:spPr>
        <p:txBody>
          <a:bodyPr lIns="92425" tIns="46200" rIns="92425" bIns="462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927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3" name="Shape 463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799" cy="464699"/>
          </a:xfrm>
          <a:prstGeom prst="rect">
            <a:avLst/>
          </a:prstGeom>
        </p:spPr>
        <p:txBody>
          <a:bodyPr lIns="92425" tIns="46200" rIns="92425" bIns="462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99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3" name="Shape 463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799" cy="464699"/>
          </a:xfrm>
          <a:prstGeom prst="rect">
            <a:avLst/>
          </a:prstGeom>
        </p:spPr>
        <p:txBody>
          <a:bodyPr lIns="92425" tIns="46200" rIns="92425" bIns="462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377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3" name="Shape 463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799" cy="464699"/>
          </a:xfrm>
          <a:prstGeom prst="rect">
            <a:avLst/>
          </a:prstGeom>
        </p:spPr>
        <p:txBody>
          <a:bodyPr lIns="92425" tIns="46200" rIns="92425" bIns="462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65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1" name="Shape 501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799" cy="464699"/>
          </a:xfrm>
          <a:prstGeom prst="rect">
            <a:avLst/>
          </a:prstGeom>
        </p:spPr>
        <p:txBody>
          <a:bodyPr lIns="92425" tIns="46200" rIns="92425" bIns="462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62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15" name="Shape 515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799" cy="464699"/>
          </a:xfrm>
          <a:prstGeom prst="rect">
            <a:avLst/>
          </a:prstGeom>
        </p:spPr>
        <p:txBody>
          <a:bodyPr lIns="92425" tIns="46200" rIns="92425" bIns="462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702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3" name="Shape 463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799" cy="464699"/>
          </a:xfrm>
          <a:prstGeom prst="rect">
            <a:avLst/>
          </a:prstGeom>
        </p:spPr>
        <p:txBody>
          <a:bodyPr lIns="92425" tIns="46200" rIns="92425" bIns="462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014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0" name="Shape 600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13325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697385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7" name="Shape 607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076644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14" name="Shape 614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37809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21" name="Shape 621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005401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28" name="Shape 628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694195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35" name="Shape 635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518196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1" name="Shape 651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52" name="Shape 652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799" cy="464699"/>
          </a:xfrm>
          <a:prstGeom prst="rect">
            <a:avLst/>
          </a:prstGeom>
        </p:spPr>
        <p:txBody>
          <a:bodyPr lIns="92425" tIns="46200" rIns="92425" bIns="462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613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9" name="Shape 659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60" name="Shape 660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799" cy="464699"/>
          </a:xfrm>
          <a:prstGeom prst="rect">
            <a:avLst/>
          </a:prstGeom>
        </p:spPr>
        <p:txBody>
          <a:bodyPr lIns="92425" tIns="46200" rIns="92425" bIns="462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547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71" name="Shape 671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389708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81" name="Shape 681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022523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91" name="Shape 691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76523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8198566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99" name="Shape 699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197110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Shape 709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10" name="Shape 710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527637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37" name="Shape 737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152588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Shape 742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43" name="Shape 74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199742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Shape 756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7" name="Shape 757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58" name="Shape 758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799" cy="464699"/>
          </a:xfrm>
          <a:prstGeom prst="rect">
            <a:avLst/>
          </a:prstGeom>
        </p:spPr>
        <p:txBody>
          <a:bodyPr lIns="92425" tIns="46200" rIns="92425" bIns="462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76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799" cy="464699"/>
          </a:xfrm>
          <a:prstGeom prst="rect">
            <a:avLst/>
          </a:prstGeom>
        </p:spPr>
        <p:txBody>
          <a:bodyPr lIns="92425" tIns="46200" rIns="92425" bIns="462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05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799" cy="464699"/>
          </a:xfrm>
          <a:prstGeom prst="rect">
            <a:avLst/>
          </a:prstGeom>
        </p:spPr>
        <p:txBody>
          <a:bodyPr lIns="92425" tIns="46200" rIns="92425" bIns="462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31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77412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45040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799" cy="464699"/>
          </a:xfrm>
          <a:prstGeom prst="rect">
            <a:avLst/>
          </a:prstGeom>
        </p:spPr>
        <p:txBody>
          <a:bodyPr lIns="92425" tIns="46200" rIns="92425" bIns="462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93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11579384" y="5638800"/>
            <a:ext cx="609440" cy="1219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11274663" y="5638800"/>
            <a:ext cx="304721" cy="1219199"/>
          </a:xfrm>
          <a:prstGeom prst="rect">
            <a:avLst/>
          </a:prstGeom>
          <a:solidFill>
            <a:srgbClr val="6A8093"/>
          </a:solidFill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1218883" y="0"/>
            <a:ext cx="6094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0" y="0"/>
            <a:ext cx="1218883" cy="6858000"/>
          </a:xfrm>
          <a:prstGeom prst="rect">
            <a:avLst/>
          </a:prstGeom>
          <a:solidFill>
            <a:srgbClr val="6A8093"/>
          </a:solidFill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0" y="5638800"/>
            <a:ext cx="12188824" cy="1219199"/>
          </a:xfrm>
          <a:prstGeom prst="rect">
            <a:avLst/>
          </a:prstGeom>
          <a:solidFill>
            <a:srgbClr val="6A8093">
              <a:alpha val="49803"/>
            </a:srgbClr>
          </a:solidFill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" name="Shape 23"/>
          <p:cNvCxnSpPr/>
          <p:nvPr/>
        </p:nvCxnSpPr>
        <p:spPr>
          <a:xfrm>
            <a:off x="11573292" y="5638800"/>
            <a:ext cx="0" cy="1219199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4" name="Shape 24"/>
          <p:cNvSpPr/>
          <p:nvPr/>
        </p:nvSpPr>
        <p:spPr>
          <a:xfrm>
            <a:off x="0" y="5643132"/>
            <a:ext cx="1216152" cy="1214868"/>
          </a:xfrm>
          <a:prstGeom prst="rect">
            <a:avLst/>
          </a:prstGeom>
          <a:solidFill>
            <a:srgbClr val="465562">
              <a:alpha val="74901"/>
            </a:srgbClr>
          </a:solidFill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" name="Shape 25"/>
          <p:cNvCxnSpPr/>
          <p:nvPr/>
        </p:nvCxnSpPr>
        <p:spPr>
          <a:xfrm>
            <a:off x="1218883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6" name="Shape 26"/>
          <p:cNvCxnSpPr/>
          <p:nvPr/>
        </p:nvCxnSpPr>
        <p:spPr>
          <a:xfrm>
            <a:off x="0" y="5631203"/>
            <a:ext cx="1828324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2428668" y="1600200"/>
            <a:ext cx="8329030" cy="26801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rgbClr val="343F49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2428668" y="4344914"/>
            <a:ext cx="7516442" cy="1116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90000"/>
              </a:lnSpc>
              <a:spcBef>
                <a:spcPts val="600"/>
              </a:spcBef>
              <a:buClr>
                <a:srgbClr val="A9AFB6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90000"/>
              </a:lnSpc>
              <a:spcBef>
                <a:spcPts val="600"/>
              </a:spcBef>
              <a:buClr>
                <a:srgbClr val="A9AFB6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90000"/>
              </a:lnSpc>
              <a:spcBef>
                <a:spcPts val="600"/>
              </a:spcBef>
              <a:buClr>
                <a:srgbClr val="A9AFB6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90000"/>
              </a:lnSpc>
              <a:spcBef>
                <a:spcPts val="600"/>
              </a:spcBef>
              <a:buClr>
                <a:srgbClr val="A9AFB6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90000"/>
              </a:lnSpc>
              <a:spcBef>
                <a:spcPts val="600"/>
              </a:spcBef>
              <a:buClr>
                <a:srgbClr val="A9AFB6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90000"/>
              </a:lnSpc>
              <a:spcBef>
                <a:spcPts val="600"/>
              </a:spcBef>
              <a:buClr>
                <a:srgbClr val="A9AFB6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90000"/>
              </a:lnSpc>
              <a:spcBef>
                <a:spcPts val="600"/>
              </a:spcBef>
              <a:buClr>
                <a:srgbClr val="A9AFB6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90000"/>
              </a:lnSpc>
              <a:spcBef>
                <a:spcPts val="600"/>
              </a:spcBef>
              <a:buClr>
                <a:srgbClr val="A9AFB6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6595932" y="6356351"/>
            <a:ext cx="39740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0766796" y="6356351"/>
            <a:ext cx="60944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593436" y="177800"/>
            <a:ext cx="9782800" cy="12398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rgbClr val="343F49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 rot="5400000">
            <a:off x="4198836" y="-1005200"/>
            <a:ext cx="4572000" cy="978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6595932" y="6356351"/>
            <a:ext cx="39740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10766796" y="6356351"/>
            <a:ext cx="60944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79AA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rgbClr val="879AA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11884103" y="0"/>
            <a:ext cx="304721" cy="6858000"/>
          </a:xfrm>
          <a:prstGeom prst="rect">
            <a:avLst/>
          </a:prstGeom>
          <a:solidFill>
            <a:srgbClr val="465562">
              <a:alpha val="89803"/>
            </a:srgbClr>
          </a:solidFill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617143" y="0"/>
            <a:ext cx="6094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0" y="0"/>
            <a:ext cx="609440" cy="6858000"/>
          </a:xfrm>
          <a:prstGeom prst="rect">
            <a:avLst/>
          </a:prstGeom>
          <a:solidFill>
            <a:srgbClr val="6A8093">
              <a:alpha val="87450"/>
            </a:srgbClr>
          </a:solidFill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617143" y="736218"/>
            <a:ext cx="609440" cy="609599"/>
          </a:xfrm>
          <a:prstGeom prst="rect">
            <a:avLst/>
          </a:prstGeom>
          <a:solidFill>
            <a:srgbClr val="465562">
              <a:alpha val="74901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5" name="Shape 125"/>
          <p:cNvCxnSpPr/>
          <p:nvPr/>
        </p:nvCxnSpPr>
        <p:spPr>
          <a:xfrm>
            <a:off x="617143" y="736218"/>
            <a:ext cx="60944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26" name="Shape 126"/>
          <p:cNvCxnSpPr/>
          <p:nvPr/>
        </p:nvCxnSpPr>
        <p:spPr>
          <a:xfrm>
            <a:off x="617143" y="1345819"/>
            <a:ext cx="60944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27" name="Shape 127"/>
          <p:cNvCxnSpPr/>
          <p:nvPr/>
        </p:nvCxnSpPr>
        <p:spPr>
          <a:xfrm>
            <a:off x="617143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 rot="5400000">
            <a:off x="7750175" y="2535236"/>
            <a:ext cx="5486399" cy="17875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rgbClr val="343F49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 rot="5400000">
            <a:off x="2779712" y="-495299"/>
            <a:ext cx="5486399" cy="784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46888" indent="-69088" algn="l" rtl="0">
              <a:lnSpc>
                <a:spcPct val="90000"/>
              </a:lnSpc>
              <a:spcBef>
                <a:spcPts val="1400"/>
              </a:spcBef>
              <a:buClr>
                <a:schemeClr val="dk1"/>
              </a:buClr>
              <a:buChar char="›"/>
              <a:defRPr/>
            </a:lvl1pPr>
            <a:lvl2pPr marL="612648" indent="-104648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Char char="–"/>
              <a:defRPr/>
            </a:lvl2pPr>
            <a:lvl3pPr marL="978408" indent="-127508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Char char="›"/>
              <a:defRPr/>
            </a:lvl3pPr>
            <a:lvl4pPr marL="1344168" indent="-137667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1709928" indent="-135128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Char char="›"/>
              <a:defRPr/>
            </a:lvl5pPr>
            <a:lvl6pPr marL="2075688" indent="-132588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Char char="–"/>
              <a:defRPr/>
            </a:lvl6pPr>
            <a:lvl7pPr marL="2441448" indent="-142748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Char char="›"/>
              <a:defRPr/>
            </a:lvl7pPr>
            <a:lvl8pPr marL="2807208" indent="-140207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Char char="–"/>
              <a:defRPr/>
            </a:lvl8pPr>
            <a:lvl9pPr marL="3172968" indent="-137667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Char char="›"/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6595932" y="6356351"/>
            <a:ext cx="39740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10766796" y="6356351"/>
            <a:ext cx="60944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79AA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rgbClr val="879AA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593436" y="177800"/>
            <a:ext cx="9782800" cy="12398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rgbClr val="343F49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593436" y="1600200"/>
            <a:ext cx="97828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6595932" y="6356351"/>
            <a:ext cx="39740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10766796" y="6356351"/>
            <a:ext cx="60944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79AA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rgbClr val="879AA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11579384" y="5638800"/>
            <a:ext cx="609440" cy="1219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Shape 40"/>
          <p:cNvSpPr/>
          <p:nvPr/>
        </p:nvSpPr>
        <p:spPr>
          <a:xfrm>
            <a:off x="11274663" y="5638800"/>
            <a:ext cx="304721" cy="1219199"/>
          </a:xfrm>
          <a:prstGeom prst="rect">
            <a:avLst/>
          </a:prstGeom>
          <a:solidFill>
            <a:srgbClr val="6A8093"/>
          </a:solidFill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/>
          <p:nvPr/>
        </p:nvSpPr>
        <p:spPr>
          <a:xfrm>
            <a:off x="1216151" y="5638800"/>
            <a:ext cx="609440" cy="1219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/>
          <p:nvPr/>
        </p:nvSpPr>
        <p:spPr>
          <a:xfrm>
            <a:off x="0" y="5638800"/>
            <a:ext cx="12188824" cy="1219199"/>
          </a:xfrm>
          <a:prstGeom prst="rect">
            <a:avLst/>
          </a:prstGeom>
          <a:solidFill>
            <a:srgbClr val="6A8093">
              <a:alpha val="49803"/>
            </a:srgbClr>
          </a:solidFill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" name="Shape 43"/>
          <p:cNvCxnSpPr/>
          <p:nvPr/>
        </p:nvCxnSpPr>
        <p:spPr>
          <a:xfrm>
            <a:off x="11573292" y="5638800"/>
            <a:ext cx="0" cy="1219199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4" name="Shape 44"/>
          <p:cNvSpPr/>
          <p:nvPr/>
        </p:nvSpPr>
        <p:spPr>
          <a:xfrm>
            <a:off x="0" y="5643132"/>
            <a:ext cx="1216152" cy="1214868"/>
          </a:xfrm>
          <a:prstGeom prst="rect">
            <a:avLst/>
          </a:prstGeom>
          <a:solidFill>
            <a:srgbClr val="465562">
              <a:alpha val="74901"/>
            </a:srgbClr>
          </a:solidFill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" name="Shape 45"/>
          <p:cNvCxnSpPr/>
          <p:nvPr/>
        </p:nvCxnSpPr>
        <p:spPr>
          <a:xfrm>
            <a:off x="1216151" y="5638800"/>
            <a:ext cx="0" cy="1219199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6" name="Shape 46"/>
          <p:cNvSpPr/>
          <p:nvPr/>
        </p:nvSpPr>
        <p:spPr>
          <a:xfrm>
            <a:off x="11579384" y="0"/>
            <a:ext cx="609440" cy="609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11274663" y="0"/>
            <a:ext cx="304721" cy="609599"/>
          </a:xfrm>
          <a:prstGeom prst="rect">
            <a:avLst/>
          </a:prstGeom>
          <a:solidFill>
            <a:srgbClr val="6A8093"/>
          </a:solidFill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1218883" y="0"/>
            <a:ext cx="609440" cy="609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-1" y="0"/>
            <a:ext cx="1218883" cy="609599"/>
          </a:xfrm>
          <a:prstGeom prst="rect">
            <a:avLst/>
          </a:prstGeom>
          <a:solidFill>
            <a:srgbClr val="6A8093"/>
          </a:solidFill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Shape 50"/>
          <p:cNvSpPr/>
          <p:nvPr/>
        </p:nvSpPr>
        <p:spPr>
          <a:xfrm>
            <a:off x="0" y="0"/>
            <a:ext cx="12188824" cy="609599"/>
          </a:xfrm>
          <a:prstGeom prst="rect">
            <a:avLst/>
          </a:prstGeom>
          <a:solidFill>
            <a:srgbClr val="6A8093">
              <a:alpha val="49803"/>
            </a:srgbClr>
          </a:solidFill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" name="Shape 51"/>
          <p:cNvCxnSpPr/>
          <p:nvPr/>
        </p:nvCxnSpPr>
        <p:spPr>
          <a:xfrm>
            <a:off x="11573292" y="0"/>
            <a:ext cx="0" cy="609599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2" name="Shape 52"/>
          <p:cNvSpPr/>
          <p:nvPr/>
        </p:nvSpPr>
        <p:spPr>
          <a:xfrm>
            <a:off x="0" y="0"/>
            <a:ext cx="1216152" cy="609599"/>
          </a:xfrm>
          <a:prstGeom prst="rect">
            <a:avLst/>
          </a:prstGeom>
          <a:solidFill>
            <a:srgbClr val="465562">
              <a:alpha val="74901"/>
            </a:srgbClr>
          </a:solidFill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" name="Shape 53"/>
          <p:cNvCxnSpPr/>
          <p:nvPr/>
        </p:nvCxnSpPr>
        <p:spPr>
          <a:xfrm>
            <a:off x="1218883" y="0"/>
            <a:ext cx="0" cy="609599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6595932" y="6356351"/>
            <a:ext cx="39740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10766796" y="6356351"/>
            <a:ext cx="60944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1598612" y="1600200"/>
            <a:ext cx="8283272" cy="26540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1598612" y="4259996"/>
            <a:ext cx="7264622" cy="11502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dk1"/>
              </a:buClr>
              <a:buNone/>
              <a:defRPr/>
            </a:lvl1pPr>
            <a:lvl2pPr marL="457200" indent="0" rtl="0">
              <a:spcBef>
                <a:spcPts val="0"/>
              </a:spcBef>
              <a:buClr>
                <a:srgbClr val="A9AFB6"/>
              </a:buClr>
              <a:buNone/>
              <a:defRPr/>
            </a:lvl2pPr>
            <a:lvl3pPr marL="914400" indent="0" rtl="0">
              <a:spcBef>
                <a:spcPts val="0"/>
              </a:spcBef>
              <a:buClr>
                <a:srgbClr val="A9AFB6"/>
              </a:buClr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A9AFB6"/>
              </a:buClr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A9AFB6"/>
              </a:buClr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A9AFB6"/>
              </a:buClr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A9AFB6"/>
              </a:buClr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A9AFB6"/>
              </a:buClr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A9AFB6"/>
              </a:buClr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593436" y="177800"/>
            <a:ext cx="9782800" cy="12398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rgbClr val="343F49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6595932" y="6356351"/>
            <a:ext cx="39740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10766796" y="6356351"/>
            <a:ext cx="60944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79AA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rgbClr val="879AA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0" y="0"/>
            <a:ext cx="609440" cy="6858000"/>
          </a:xfrm>
          <a:prstGeom prst="rect">
            <a:avLst/>
          </a:prstGeom>
          <a:solidFill>
            <a:srgbClr val="6A8093">
              <a:alpha val="89803"/>
            </a:srgbClr>
          </a:solidFill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" name="Shape 76"/>
          <p:cNvCxnSpPr/>
          <p:nvPr/>
        </p:nvCxnSpPr>
        <p:spPr>
          <a:xfrm>
            <a:off x="617143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7" name="Shape 77"/>
          <p:cNvSpPr/>
          <p:nvPr/>
        </p:nvSpPr>
        <p:spPr>
          <a:xfrm>
            <a:off x="10969942" y="0"/>
            <a:ext cx="922620" cy="6858000"/>
          </a:xfrm>
          <a:prstGeom prst="rect">
            <a:avLst/>
          </a:prstGeom>
          <a:solidFill>
            <a:srgbClr val="6A8093">
              <a:alpha val="86666"/>
            </a:srgbClr>
          </a:solidFill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Shape 78"/>
          <p:cNvSpPr/>
          <p:nvPr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rgbClr val="465562">
              <a:alpha val="89803"/>
            </a:srgbClr>
          </a:solidFill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6595932" y="6356351"/>
            <a:ext cx="39740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10766796" y="6356351"/>
            <a:ext cx="60944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621791" y="0"/>
            <a:ext cx="4147716" cy="6858000"/>
          </a:xfrm>
          <a:prstGeom prst="rect">
            <a:avLst/>
          </a:prstGeom>
          <a:solidFill>
            <a:srgbClr val="465562"/>
          </a:solidFill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0" y="0"/>
            <a:ext cx="609440" cy="6858000"/>
          </a:xfrm>
          <a:prstGeom prst="rect">
            <a:avLst/>
          </a:prstGeom>
          <a:solidFill>
            <a:srgbClr val="6A8093">
              <a:alpha val="89803"/>
            </a:srgbClr>
          </a:solidFill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" name="Shape 85"/>
          <p:cNvCxnSpPr/>
          <p:nvPr/>
        </p:nvCxnSpPr>
        <p:spPr>
          <a:xfrm>
            <a:off x="621791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6" name="Shape 86"/>
          <p:cNvSpPr/>
          <p:nvPr/>
        </p:nvSpPr>
        <p:spPr>
          <a:xfrm>
            <a:off x="11884103" y="0"/>
            <a:ext cx="304721" cy="6858000"/>
          </a:xfrm>
          <a:prstGeom prst="rect">
            <a:avLst/>
          </a:prstGeom>
          <a:solidFill>
            <a:srgbClr val="465562"/>
          </a:solidFill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1074240" y="381000"/>
            <a:ext cx="3293421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5180251" y="482600"/>
            <a:ext cx="6195985" cy="568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1074240" y="1828800"/>
            <a:ext cx="3293421" cy="434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None/>
              <a:defRPr/>
            </a:lvl1pPr>
            <a:lvl2pPr marL="457200" indent="0" rtl="0">
              <a:spcBef>
                <a:spcPts val="0"/>
              </a:spcBef>
              <a:buNone/>
              <a:defRPr/>
            </a:lvl2pPr>
            <a:lvl3pPr marL="914400" indent="0" rtl="0">
              <a:spcBef>
                <a:spcPts val="0"/>
              </a:spcBef>
              <a:buNone/>
              <a:defRPr/>
            </a:lvl3pPr>
            <a:lvl4pPr marL="1371600" indent="0" rtl="0">
              <a:spcBef>
                <a:spcPts val="0"/>
              </a:spcBef>
              <a:buNone/>
              <a:defRPr/>
            </a:lvl4pPr>
            <a:lvl5pPr marL="1828800" indent="0" rtl="0">
              <a:spcBef>
                <a:spcPts val="0"/>
              </a:spcBef>
              <a:buNone/>
              <a:defRPr/>
            </a:lvl5pPr>
            <a:lvl6pPr marL="2286000" indent="0" rtl="0">
              <a:spcBef>
                <a:spcPts val="0"/>
              </a:spcBef>
              <a:buNone/>
              <a:defRPr/>
            </a:lvl6pPr>
            <a:lvl7pPr marL="2743200" indent="0" rtl="0">
              <a:spcBef>
                <a:spcPts val="0"/>
              </a:spcBef>
              <a:buNone/>
              <a:defRPr/>
            </a:lvl7pPr>
            <a:lvl8pPr marL="3200400" indent="0" rtl="0">
              <a:spcBef>
                <a:spcPts val="0"/>
              </a:spcBef>
              <a:buNone/>
              <a:defRPr/>
            </a:lvl8pPr>
            <a:lvl9pPr marL="36576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6595932" y="6356351"/>
            <a:ext cx="39740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10766796" y="6356351"/>
            <a:ext cx="60944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79AA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rgbClr val="879AA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593436" y="177800"/>
            <a:ext cx="9782800" cy="12398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rgbClr val="343F49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593436" y="1600200"/>
            <a:ext cx="4814585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6561650" y="1600200"/>
            <a:ext cx="4814585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6595932" y="6356351"/>
            <a:ext cx="39740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10766796" y="6356351"/>
            <a:ext cx="60944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79AA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rgbClr val="879AA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1593436" y="177800"/>
            <a:ext cx="9782800" cy="12398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1593436" y="1499616"/>
            <a:ext cx="4818887" cy="9387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None/>
              <a:defRPr/>
            </a:lvl1pPr>
            <a:lvl2pPr marL="457200" indent="0" rtl="0">
              <a:spcBef>
                <a:spcPts val="0"/>
              </a:spcBef>
              <a:buNone/>
              <a:defRPr/>
            </a:lvl2pPr>
            <a:lvl3pPr marL="914400" indent="0" rtl="0">
              <a:spcBef>
                <a:spcPts val="0"/>
              </a:spcBef>
              <a:buNone/>
              <a:defRPr/>
            </a:lvl3pPr>
            <a:lvl4pPr marL="1371600" indent="0" rtl="0">
              <a:spcBef>
                <a:spcPts val="0"/>
              </a:spcBef>
              <a:buNone/>
              <a:defRPr/>
            </a:lvl4pPr>
            <a:lvl5pPr marL="1828800" indent="0" rtl="0">
              <a:spcBef>
                <a:spcPts val="0"/>
              </a:spcBef>
              <a:buNone/>
              <a:defRPr/>
            </a:lvl5pPr>
            <a:lvl6pPr marL="2286000" indent="0" rtl="0">
              <a:spcBef>
                <a:spcPts val="0"/>
              </a:spcBef>
              <a:buNone/>
              <a:defRPr/>
            </a:lvl6pPr>
            <a:lvl7pPr marL="2743200" indent="0" rtl="0">
              <a:spcBef>
                <a:spcPts val="0"/>
              </a:spcBef>
              <a:buNone/>
              <a:defRPr/>
            </a:lvl7pPr>
            <a:lvl8pPr marL="3200400" indent="0" rtl="0">
              <a:spcBef>
                <a:spcPts val="0"/>
              </a:spcBef>
              <a:buNone/>
              <a:defRPr/>
            </a:lvl8pPr>
            <a:lvl9pPr marL="36576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1593436" y="2514706"/>
            <a:ext cx="4814585" cy="36574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3"/>
          </p:nvPr>
        </p:nvSpPr>
        <p:spPr>
          <a:xfrm>
            <a:off x="6557349" y="1499616"/>
            <a:ext cx="4818887" cy="9387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None/>
              <a:defRPr/>
            </a:lvl1pPr>
            <a:lvl2pPr marL="457200" indent="0" rtl="0">
              <a:spcBef>
                <a:spcPts val="0"/>
              </a:spcBef>
              <a:buNone/>
              <a:defRPr/>
            </a:lvl2pPr>
            <a:lvl3pPr marL="914400" indent="0" rtl="0">
              <a:spcBef>
                <a:spcPts val="0"/>
              </a:spcBef>
              <a:buNone/>
              <a:defRPr/>
            </a:lvl3pPr>
            <a:lvl4pPr marL="1371600" indent="0" rtl="0">
              <a:spcBef>
                <a:spcPts val="0"/>
              </a:spcBef>
              <a:buNone/>
              <a:defRPr/>
            </a:lvl4pPr>
            <a:lvl5pPr marL="1828800" indent="0" rtl="0">
              <a:spcBef>
                <a:spcPts val="0"/>
              </a:spcBef>
              <a:buNone/>
              <a:defRPr/>
            </a:lvl5pPr>
            <a:lvl6pPr marL="2286000" indent="0" rtl="0">
              <a:spcBef>
                <a:spcPts val="0"/>
              </a:spcBef>
              <a:buNone/>
              <a:defRPr/>
            </a:lvl6pPr>
            <a:lvl7pPr marL="2743200" indent="0" rtl="0">
              <a:spcBef>
                <a:spcPts val="0"/>
              </a:spcBef>
              <a:buNone/>
              <a:defRPr/>
            </a:lvl7pPr>
            <a:lvl8pPr marL="3200400" indent="0" rtl="0">
              <a:spcBef>
                <a:spcPts val="0"/>
              </a:spcBef>
              <a:buNone/>
              <a:defRPr/>
            </a:lvl8pPr>
            <a:lvl9pPr marL="36576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4"/>
          </p:nvPr>
        </p:nvSpPr>
        <p:spPr>
          <a:xfrm>
            <a:off x="6557349" y="2514600"/>
            <a:ext cx="4818887" cy="36555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6595932" y="6356351"/>
            <a:ext cx="39740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10766796" y="6356351"/>
            <a:ext cx="60944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79AA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rgbClr val="879AA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593436" y="177800"/>
            <a:ext cx="9782800" cy="12398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rgbClr val="343F49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6595932" y="6356351"/>
            <a:ext cx="39740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10766796" y="6356351"/>
            <a:ext cx="60944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79AA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rgbClr val="879AA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11884103" y="0"/>
            <a:ext cx="304721" cy="6858000"/>
          </a:xfrm>
          <a:prstGeom prst="rect">
            <a:avLst/>
          </a:prstGeom>
          <a:solidFill>
            <a:srgbClr val="465562">
              <a:alpha val="89803"/>
            </a:srgbClr>
          </a:solidFill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617143" y="0"/>
            <a:ext cx="21946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609440" cy="6858000"/>
          </a:xfrm>
          <a:prstGeom prst="rect">
            <a:avLst/>
          </a:prstGeom>
          <a:solidFill>
            <a:srgbClr val="6A8093">
              <a:alpha val="87450"/>
            </a:srgbClr>
          </a:solidFill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1593436" y="177800"/>
            <a:ext cx="9782800" cy="12398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rgbClr val="343F49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1593436" y="1600200"/>
            <a:ext cx="97828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46888" marR="0" indent="-69088" algn="l" rtl="0">
              <a:lnSpc>
                <a:spcPct val="90000"/>
              </a:lnSpc>
              <a:spcBef>
                <a:spcPts val="1400"/>
              </a:spcBef>
              <a:buClr>
                <a:schemeClr val="dk1"/>
              </a:buClr>
              <a:buFont typeface="Arial"/>
              <a:buChar char="›"/>
              <a:defRPr/>
            </a:lvl1pPr>
            <a:lvl2pPr marL="612648" marR="0" indent="-104648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978408" marR="0" indent="-127508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Char char="›"/>
              <a:defRPr/>
            </a:lvl3pPr>
            <a:lvl4pPr marL="1344168" marR="0" indent="-137667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1709928" marR="0" indent="-135128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Char char="›"/>
              <a:defRPr/>
            </a:lvl5pPr>
            <a:lvl6pPr marL="2075688" marR="0" indent="-132588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Char char="–"/>
              <a:defRPr/>
            </a:lvl6pPr>
            <a:lvl7pPr marL="2441448" marR="0" indent="-142748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Char char="›"/>
              <a:defRPr/>
            </a:lvl7pPr>
            <a:lvl8pPr marL="2807208" marR="0" indent="-140207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Char char="–"/>
              <a:defRPr/>
            </a:lvl8pPr>
            <a:lvl9pPr marL="3172968" marR="0" indent="-137667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Char char="›"/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6595932" y="6356351"/>
            <a:ext cx="39740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0766796" y="6356351"/>
            <a:ext cx="60944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79AA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rgbClr val="879AA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oleinik@b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.edu/tech/support/research/system-usage/getting-started/connect-ssh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.edu/tech/support/research/system-usage/getting-started/connect-ssh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cv.bu.edu/documents/SCC_GettingStarted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.edu/tech/support/research/software-and-programming/software-and-applications/modules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.edu/tech/support/research/software-and-programming/software-and-applications/modules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.edu/tech/support/research/software-and-programming/software-and-applications/modules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scc.bu.edu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u.edu/tech/support/research/software-and-programming/software-and-applications/request-software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.edu/tech/support/research/system-usage/running-jobs/resources-jobs/local_scratch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.edu/tech/support/research/system-usage/running-jobs/submitting-jobs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.edu/tech/support/research/system-usage/running-jobs/submitting-jobs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.edu/tech/support/research/system-usage/running-jobs/interactive-jobs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.edu/tech/support/research/system-usage/running-jobs/submitting-jobs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.edu/tech/support/research/system-usage/running-jobs/submitting-jobs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.edu/tech/support/research/system-usage/running-jobs/tracking-jobs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.edu/tech/support/research/system-usage/running-jobs/tracking-jobs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.edu/tech/about/training/classroom/rcs-tutorials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jahnke@bu.edu" TargetMode="External"/><Relationship Id="rId5" Type="http://schemas.openxmlformats.org/officeDocument/2006/relationships/hyperlink" Target="mailto:help@scc.bu.edu" TargetMode="External"/><Relationship Id="rId4" Type="http://schemas.openxmlformats.org/officeDocument/2006/relationships/hyperlink" Target="http://www.bu.edu/tech/support/research/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.edu/tech/support/research/system-usage/getting-started/connect-ssh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ctrTitle"/>
          </p:nvPr>
        </p:nvSpPr>
        <p:spPr>
          <a:xfrm>
            <a:off x="2428668" y="1600200"/>
            <a:ext cx="8847342" cy="26801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343F49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rgbClr val="343F49"/>
                </a:solidFill>
                <a:latin typeface="Arial"/>
                <a:ea typeface="Arial"/>
                <a:cs typeface="Arial"/>
                <a:sym typeface="Arial"/>
              </a:rPr>
              <a:t>Introduction to the</a:t>
            </a:r>
            <a:r>
              <a:rPr lang="en-US" sz="5400" b="0" i="0" u="none" strike="noStrike" cap="none" baseline="0">
                <a:solidFill>
                  <a:srgbClr val="343F49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5400" b="0" i="0" u="none" strike="noStrike" cap="none" baseline="0">
                <a:solidFill>
                  <a:srgbClr val="343F4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5400" b="0" i="0" u="none" strike="noStrike" cap="none" baseline="0">
                <a:solidFill>
                  <a:srgbClr val="343F49"/>
                </a:solidFill>
                <a:latin typeface="Arial"/>
                <a:ea typeface="Arial"/>
                <a:cs typeface="Arial"/>
                <a:sym typeface="Arial"/>
              </a:rPr>
              <a:t>Shared Comput</a:t>
            </a:r>
            <a:r>
              <a:rPr lang="en-US" sz="5400">
                <a:solidFill>
                  <a:srgbClr val="343F49"/>
                </a:solidFill>
              </a:rPr>
              <a:t>e</a:t>
            </a:r>
            <a:r>
              <a:rPr lang="en-US" sz="5400" b="0" i="0" u="none" strike="noStrike" cap="none" baseline="0">
                <a:solidFill>
                  <a:srgbClr val="343F49"/>
                </a:solidFill>
                <a:latin typeface="Arial"/>
                <a:ea typeface="Arial"/>
                <a:cs typeface="Arial"/>
                <a:sym typeface="Arial"/>
              </a:rPr>
              <a:t> Cluster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subTitle" idx="1"/>
          </p:nvPr>
        </p:nvSpPr>
        <p:spPr>
          <a:xfrm>
            <a:off x="5027600" y="5692050"/>
            <a:ext cx="6172199" cy="101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5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Katia </a:t>
            </a:r>
            <a:r>
              <a:rPr lang="en-US" sz="205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Oleinik (</a:t>
            </a:r>
            <a:r>
              <a:rPr lang="en-US" sz="2050" b="0" i="0" u="sng" strike="noStrike" cap="none" baseline="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koleinik@bu.edu</a:t>
            </a:r>
            <a:r>
              <a:rPr lang="en-US" sz="205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 Computing Services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1522400" y="1785050"/>
            <a:ext cx="10997999" cy="442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indent="0" algn="l" rtl="0">
              <a:lnSpc>
                <a:spcPct val="90000"/>
              </a:lnSpc>
              <a:spcBef>
                <a:spcPts val="1400"/>
              </a:spcBef>
              <a:buNone/>
            </a:pPr>
            <a:r>
              <a:rPr lang="en-US" sz="2800" dirty="0">
                <a:solidFill>
                  <a:schemeClr val="dk1"/>
                </a:solidFill>
              </a:rPr>
              <a:t>Use SSH and your username to log into any login node.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1400"/>
              </a:spcBef>
              <a:buClr>
                <a:schemeClr val="dk1"/>
              </a:buClr>
              <a:buSzPct val="100000"/>
            </a:pPr>
            <a:r>
              <a:rPr lang="en-US" sz="2800" dirty="0">
                <a:solidFill>
                  <a:schemeClr val="dk1"/>
                </a:solidFill>
              </a:rPr>
              <a:t>Similar for Linux, Mac, and Windows (</a:t>
            </a:r>
            <a:r>
              <a:rPr lang="en-US" sz="2800" dirty="0" err="1">
                <a:solidFill>
                  <a:schemeClr val="dk1"/>
                </a:solidFill>
              </a:rPr>
              <a:t>MobaXterm</a:t>
            </a:r>
            <a:r>
              <a:rPr lang="en-US" sz="2800" dirty="0">
                <a:solidFill>
                  <a:schemeClr val="dk1"/>
                </a:solidFill>
              </a:rPr>
              <a:t>)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1593436" y="177800"/>
            <a:ext cx="9782800" cy="12398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343F49"/>
              </a:buClr>
              <a:buFont typeface="Arial"/>
              <a:buNone/>
            </a:pPr>
            <a:endParaRPr sz="3600">
              <a:solidFill>
                <a:srgbClr val="343F49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343F49"/>
              </a:buClr>
              <a:buSzPct val="25000"/>
              <a:buFont typeface="Arial"/>
              <a:buNone/>
            </a:pPr>
            <a:r>
              <a:rPr lang="en-US" sz="3600" b="1">
                <a:solidFill>
                  <a:srgbClr val="D97A20"/>
                </a:solidFill>
              </a:rPr>
              <a:t>SSH</a:t>
            </a:r>
            <a:r>
              <a:rPr lang="en-US" sz="3600">
                <a:solidFill>
                  <a:srgbClr val="343F49"/>
                </a:solidFill>
              </a:rPr>
              <a:t> - Login to the SCC</a:t>
            </a:r>
          </a:p>
        </p:txBody>
      </p:sp>
      <p:sp>
        <p:nvSpPr>
          <p:cNvPr id="262" name="Shape 262"/>
          <p:cNvSpPr/>
          <p:nvPr/>
        </p:nvSpPr>
        <p:spPr>
          <a:xfrm>
            <a:off x="1118450" y="6242925"/>
            <a:ext cx="9951900" cy="15275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3F3F3"/>
              </a:solidFill>
            </a:endParaRPr>
          </a:p>
        </p:txBody>
      </p:sp>
      <p:sp>
        <p:nvSpPr>
          <p:cNvPr id="263" name="Shape 263"/>
          <p:cNvSpPr txBox="1"/>
          <p:nvPr/>
        </p:nvSpPr>
        <p:spPr>
          <a:xfrm>
            <a:off x="1450262" y="6577175"/>
            <a:ext cx="92883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SCC </a:t>
            </a:r>
            <a:r>
              <a:rPr lang="en-US" b="1">
                <a:solidFill>
                  <a:schemeClr val="dk1"/>
                </a:solidFill>
              </a:rPr>
              <a:t>H</a:t>
            </a:r>
            <a:r>
              <a:rPr lang="en-US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elp: </a:t>
            </a:r>
            <a:r>
              <a:rPr lang="en-US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http://www.bu.edu/tech/support/research/system-usage/getting-started/connect-ssh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body" idx="2"/>
          </p:nvPr>
        </p:nvSpPr>
        <p:spPr>
          <a:xfrm>
            <a:off x="2115150" y="3155425"/>
            <a:ext cx="8102399" cy="852000"/>
          </a:xfrm>
          <a:prstGeom prst="rect">
            <a:avLst/>
          </a:prstGeom>
          <a:solidFill>
            <a:srgbClr val="465562"/>
          </a:solidFill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en-US" sz="1800" b="1" dirty="0">
                <a:solidFill>
                  <a:srgbClr val="AFBBC5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US" sz="1800" b="1" dirty="0" err="1">
                <a:solidFill>
                  <a:srgbClr val="AFBBC5"/>
                </a:solidFill>
                <a:latin typeface="Courier New"/>
                <a:ea typeface="Courier New"/>
                <a:cs typeface="Courier New"/>
                <a:sym typeface="Courier New"/>
              </a:rPr>
              <a:t>local_prompt</a:t>
            </a:r>
            <a:r>
              <a:rPr lang="en-US" sz="1800" b="1" dirty="0">
                <a:solidFill>
                  <a:srgbClr val="AFBBC5"/>
                </a:solidFill>
                <a:latin typeface="Courier New"/>
                <a:ea typeface="Courier New"/>
                <a:cs typeface="Courier New"/>
                <a:sym typeface="Courier New"/>
              </a:rPr>
              <a:t>]$</a:t>
            </a:r>
            <a:r>
              <a:rPr lang="en-US" sz="1800" b="1" dirty="0">
                <a:solidFill>
                  <a:srgbClr val="879AA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ssh</a:t>
            </a:r>
            <a:r>
              <a:rPr lang="en-US" sz="180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dirty="0" smtClean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-Y username@scc1.bu.edu</a:t>
            </a:r>
            <a:endParaRPr lang="en-US" sz="1800" dirty="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en-US" sz="1800" dirty="0" smtClean="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username@scc1.bu.edu’s </a:t>
            </a:r>
            <a:r>
              <a:rPr lang="en-US" sz="1800" dirty="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Password: 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endParaRPr dirty="0">
              <a:solidFill>
                <a:schemeClr val="dk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46556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15150" y="4447674"/>
            <a:ext cx="81023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username: 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tuta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r>
              <a:rPr lang="en-US" sz="2400" dirty="0" smtClean="0"/>
              <a:t>password:   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VizTut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*Both username and Password are case sensitive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1522400" y="1480250"/>
            <a:ext cx="9918899" cy="442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buNone/>
            </a:pPr>
            <a:r>
              <a:rPr lang="en-US" sz="2800">
                <a:solidFill>
                  <a:schemeClr val="dk1"/>
                </a:solidFill>
              </a:rPr>
              <a:t>The same process with an option to enable X-Forwarding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1400"/>
              </a:spcBef>
              <a:buClr>
                <a:schemeClr val="dk1"/>
              </a:buClr>
              <a:buSzPct val="100000"/>
            </a:pPr>
            <a:r>
              <a:rPr lang="en-US" sz="2400" b="1">
                <a:solidFill>
                  <a:schemeClr val="dk1"/>
                </a:solidFill>
              </a:rPr>
              <a:t>Linux</a:t>
            </a:r>
            <a:r>
              <a:rPr lang="en-US" sz="2400">
                <a:solidFill>
                  <a:schemeClr val="dk1"/>
                </a:solidFill>
              </a:rPr>
              <a:t> and </a:t>
            </a:r>
            <a:r>
              <a:rPr lang="en-US" sz="2400" b="1">
                <a:solidFill>
                  <a:schemeClr val="dk1"/>
                </a:solidFill>
              </a:rPr>
              <a:t>Windows</a:t>
            </a:r>
            <a:r>
              <a:rPr lang="en-US" sz="2400">
                <a:solidFill>
                  <a:schemeClr val="dk1"/>
                </a:solidFill>
              </a:rPr>
              <a:t> (MobaXterm)</a:t>
            </a:r>
            <a:br>
              <a:rPr lang="en-US" sz="2400">
                <a:solidFill>
                  <a:schemeClr val="dk1"/>
                </a:solidFill>
              </a:rPr>
            </a:br>
            <a:r>
              <a:rPr lang="en-US" sz="2400">
                <a:solidFill>
                  <a:schemeClr val="dk1"/>
                </a:solidFill>
              </a:rPr>
              <a:t/>
            </a:r>
            <a:br>
              <a:rPr lang="en-US" sz="2400">
                <a:solidFill>
                  <a:schemeClr val="dk1"/>
                </a:solidFill>
              </a:rPr>
            </a:br>
            <a:r>
              <a:rPr lang="en-US" sz="2400">
                <a:solidFill>
                  <a:schemeClr val="dk1"/>
                </a:solidFill>
              </a:rPr>
              <a:t/>
            </a:r>
            <a:br>
              <a:rPr lang="en-US" sz="2400">
                <a:solidFill>
                  <a:schemeClr val="dk1"/>
                </a:solidFill>
              </a:rPr>
            </a:br>
            <a:r>
              <a:rPr lang="en-US" sz="2400">
                <a:solidFill>
                  <a:schemeClr val="dk1"/>
                </a:solidFill>
              </a:rPr>
              <a:t/>
            </a:r>
            <a:br>
              <a:rPr lang="en-US" sz="2400">
                <a:solidFill>
                  <a:schemeClr val="dk1"/>
                </a:solidFill>
              </a:rPr>
            </a:br>
            <a:endParaRPr lang="en-US" sz="2400">
              <a:solidFill>
                <a:schemeClr val="dk1"/>
              </a:solidFill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1400"/>
              </a:spcBef>
              <a:buClr>
                <a:schemeClr val="dk1"/>
              </a:buClr>
              <a:buSzPct val="100000"/>
            </a:pPr>
            <a:r>
              <a:rPr lang="en-US" sz="2400" b="1">
                <a:solidFill>
                  <a:schemeClr val="dk1"/>
                </a:solidFill>
              </a:rPr>
              <a:t>Apple OS X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343F49"/>
              </a:buClr>
              <a:buFont typeface="Arial"/>
              <a:buNone/>
            </a:pPr>
            <a:endParaRPr sz="3600">
              <a:solidFill>
                <a:srgbClr val="343F49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343F49"/>
              </a:buClr>
              <a:buSzPct val="25000"/>
              <a:buFont typeface="Arial"/>
              <a:buNone/>
            </a:pPr>
            <a:r>
              <a:rPr lang="en-US" sz="3600" b="1">
                <a:solidFill>
                  <a:srgbClr val="D97A20"/>
                </a:solidFill>
              </a:rPr>
              <a:t>SSH</a:t>
            </a:r>
            <a:r>
              <a:rPr lang="en-US" sz="3600">
                <a:solidFill>
                  <a:srgbClr val="343F49"/>
                </a:solidFill>
              </a:rPr>
              <a:t> - Login to the SCC (X-Forwarding)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1450262" y="6577175"/>
            <a:ext cx="92883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SCC </a:t>
            </a:r>
            <a:r>
              <a:rPr lang="en-US" b="1">
                <a:solidFill>
                  <a:schemeClr val="dk1"/>
                </a:solidFill>
              </a:rPr>
              <a:t>H</a:t>
            </a:r>
            <a:r>
              <a:rPr lang="en-US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elp: </a:t>
            </a:r>
            <a:r>
              <a:rPr lang="en-US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http://www.bu.edu/tech/support/research/system-usage/getting-started/connect-ssh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body" idx="2"/>
          </p:nvPr>
        </p:nvSpPr>
        <p:spPr>
          <a:xfrm>
            <a:off x="2043200" y="2758650"/>
            <a:ext cx="6631799" cy="879900"/>
          </a:xfrm>
          <a:prstGeom prst="rect">
            <a:avLst/>
          </a:prstGeom>
          <a:solidFill>
            <a:srgbClr val="465562"/>
          </a:solidFill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68750"/>
              <a:buFont typeface="Arial"/>
              <a:buNone/>
            </a:pPr>
            <a:r>
              <a:rPr lang="en-US" sz="1600" b="1" dirty="0">
                <a:solidFill>
                  <a:srgbClr val="AFBBC5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US" sz="1600" b="1" dirty="0" err="1">
                <a:solidFill>
                  <a:srgbClr val="AFBBC5"/>
                </a:solidFill>
                <a:latin typeface="Courier New"/>
                <a:ea typeface="Courier New"/>
                <a:cs typeface="Courier New"/>
                <a:sym typeface="Courier New"/>
              </a:rPr>
              <a:t>local_prompt</a:t>
            </a:r>
            <a:r>
              <a:rPr lang="en-US" sz="1600" b="1" dirty="0">
                <a:solidFill>
                  <a:srgbClr val="AFBBC5"/>
                </a:solidFill>
                <a:latin typeface="Courier New"/>
                <a:ea typeface="Courier New"/>
                <a:cs typeface="Courier New"/>
                <a:sym typeface="Courier New"/>
              </a:rPr>
              <a:t>]$ </a:t>
            </a:r>
            <a:r>
              <a:rPr lang="en-US" sz="1600" dirty="0" err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ssh</a:t>
            </a:r>
            <a:r>
              <a:rPr lang="en-US" sz="160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-X</a:t>
            </a:r>
            <a:r>
              <a:rPr lang="en-US" sz="160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dirty="0" smtClean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username@scc1.bu.edu</a:t>
            </a:r>
            <a:endParaRPr lang="en-US" sz="1600" dirty="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68750"/>
              <a:buFont typeface="Arial"/>
              <a:buNone/>
            </a:pPr>
            <a:r>
              <a:rPr lang="en-US" sz="1600" dirty="0" smtClean="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username@scc1.bu.edu’s </a:t>
            </a:r>
            <a:r>
              <a:rPr lang="en-US" sz="1600" dirty="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Password: 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68750"/>
              <a:buFont typeface="Arial"/>
              <a:buNone/>
            </a:pPr>
            <a:r>
              <a:rPr lang="en-US" sz="1600" b="1" dirty="0">
                <a:solidFill>
                  <a:srgbClr val="AFBBC5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US" sz="1600" b="1" dirty="0" smtClean="0">
                <a:solidFill>
                  <a:srgbClr val="AFBBC5"/>
                </a:solidFill>
                <a:latin typeface="Courier New"/>
                <a:ea typeface="Courier New"/>
                <a:cs typeface="Courier New"/>
                <a:sym typeface="Courier New"/>
              </a:rPr>
              <a:t>username@scc1 </a:t>
            </a:r>
            <a:r>
              <a:rPr lang="en-US" sz="1600" b="1" dirty="0">
                <a:solidFill>
                  <a:srgbClr val="AFBBC5"/>
                </a:solidFill>
                <a:latin typeface="Courier New"/>
                <a:ea typeface="Courier New"/>
                <a:cs typeface="Courier New"/>
                <a:sym typeface="Courier New"/>
              </a:rPr>
              <a:t>~]$</a:t>
            </a:r>
            <a:r>
              <a:rPr lang="en-US" sz="1600" dirty="0">
                <a:solidFill>
                  <a:srgbClr val="AFBBC5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xclock</a:t>
            </a:r>
            <a:r>
              <a:rPr lang="en-US" sz="1600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&amp;</a:t>
            </a:r>
          </a:p>
        </p:txBody>
      </p:sp>
      <p:pic>
        <p:nvPicPr>
          <p:cNvPr id="273" name="Shape 2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46550" y="2682450"/>
            <a:ext cx="2489092" cy="2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/>
          <p:cNvSpPr txBox="1">
            <a:spLocks noGrp="1"/>
          </p:cNvSpPr>
          <p:nvPr>
            <p:ph type="body" idx="3"/>
          </p:nvPr>
        </p:nvSpPr>
        <p:spPr>
          <a:xfrm>
            <a:off x="2043200" y="4526950"/>
            <a:ext cx="6631799" cy="879900"/>
          </a:xfrm>
          <a:prstGeom prst="rect">
            <a:avLst/>
          </a:prstGeom>
          <a:solidFill>
            <a:srgbClr val="465562"/>
          </a:solidFill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68750"/>
              <a:buFont typeface="Arial"/>
              <a:buNone/>
            </a:pPr>
            <a:r>
              <a:rPr lang="en-US" sz="1600" b="1" dirty="0">
                <a:solidFill>
                  <a:srgbClr val="AFBBC5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US" sz="1600" b="1" dirty="0" err="1">
                <a:solidFill>
                  <a:srgbClr val="AFBBC5"/>
                </a:solidFill>
                <a:latin typeface="Courier New"/>
                <a:ea typeface="Courier New"/>
                <a:cs typeface="Courier New"/>
                <a:sym typeface="Courier New"/>
              </a:rPr>
              <a:t>local_prompt</a:t>
            </a:r>
            <a:r>
              <a:rPr lang="en-US" sz="1600" b="1" dirty="0">
                <a:solidFill>
                  <a:srgbClr val="AFBBC5"/>
                </a:solidFill>
                <a:latin typeface="Courier New"/>
                <a:ea typeface="Courier New"/>
                <a:cs typeface="Courier New"/>
                <a:sym typeface="Courier New"/>
              </a:rPr>
              <a:t>]$ </a:t>
            </a:r>
            <a:r>
              <a:rPr lang="en-US" sz="1600" dirty="0" err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ssh</a:t>
            </a:r>
            <a:r>
              <a:rPr lang="en-US" sz="160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-Y</a:t>
            </a:r>
            <a:r>
              <a:rPr lang="en-US" sz="160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dirty="0" smtClean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username@scc1.bu.edu</a:t>
            </a:r>
            <a:endParaRPr lang="en-US" sz="1600" dirty="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68750"/>
              <a:buFont typeface="Arial"/>
              <a:buNone/>
            </a:pPr>
            <a:r>
              <a:rPr lang="en-US" sz="1600" dirty="0" smtClean="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username@scc1.bu.edu’s </a:t>
            </a:r>
            <a:r>
              <a:rPr lang="en-US" sz="1600" dirty="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Password: 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68750"/>
              <a:buFont typeface="Arial"/>
              <a:buNone/>
            </a:pPr>
            <a:r>
              <a:rPr lang="en-US" sz="1600" b="1" dirty="0">
                <a:solidFill>
                  <a:srgbClr val="AFBBC5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US" sz="1600" b="1" dirty="0" smtClean="0">
                <a:solidFill>
                  <a:srgbClr val="AFBBC5"/>
                </a:solidFill>
                <a:latin typeface="Courier New"/>
                <a:ea typeface="Courier New"/>
                <a:cs typeface="Courier New"/>
                <a:sym typeface="Courier New"/>
              </a:rPr>
              <a:t>username@scc1 </a:t>
            </a:r>
            <a:r>
              <a:rPr lang="en-US" sz="1600" b="1" dirty="0">
                <a:solidFill>
                  <a:srgbClr val="AFBBC5"/>
                </a:solidFill>
                <a:latin typeface="Courier New"/>
                <a:ea typeface="Courier New"/>
                <a:cs typeface="Courier New"/>
                <a:sym typeface="Courier New"/>
              </a:rPr>
              <a:t>~]$</a:t>
            </a:r>
            <a:r>
              <a:rPr lang="en-US" sz="1600" dirty="0">
                <a:solidFill>
                  <a:srgbClr val="AFBBC5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xclock</a:t>
            </a:r>
            <a:r>
              <a:rPr lang="en-US" sz="1600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&amp;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endParaRPr sz="1800" dirty="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endParaRPr dirty="0">
              <a:solidFill>
                <a:schemeClr val="dk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465562"/>
              </a:solidFill>
            </a:endParaRPr>
          </a:p>
        </p:txBody>
      </p:sp>
      <p:sp>
        <p:nvSpPr>
          <p:cNvPr id="275" name="Shape 275"/>
          <p:cNvSpPr txBox="1"/>
          <p:nvPr/>
        </p:nvSpPr>
        <p:spPr>
          <a:xfrm>
            <a:off x="1752750" y="5704650"/>
            <a:ext cx="8406899" cy="761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1400"/>
              </a:spcBef>
              <a:buNone/>
            </a:pPr>
            <a:r>
              <a:rPr lang="en-US" sz="1800" b="1">
                <a:solidFill>
                  <a:srgbClr val="D97A20"/>
                </a:solidFill>
              </a:rPr>
              <a:t>Don’t see a clock?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3959875" y="5633100"/>
            <a:ext cx="7111500" cy="68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1400"/>
              </a:spcBef>
              <a:buClr>
                <a:srgbClr val="D97A20"/>
              </a:buClr>
              <a:buSzPct val="100000"/>
              <a:buChar char="›"/>
            </a:pPr>
            <a:r>
              <a:rPr lang="en-US" sz="1800">
                <a:solidFill>
                  <a:srgbClr val="D97A20"/>
                </a:solidFill>
              </a:rPr>
              <a:t>Make sure X-Forwarding is enabled with </a:t>
            </a:r>
            <a:r>
              <a:rPr lang="en-US" sz="1800" b="1">
                <a:solidFill>
                  <a:srgbClr val="D97A20"/>
                </a:solidFill>
              </a:rPr>
              <a:t>ssh</a:t>
            </a:r>
            <a:r>
              <a:rPr lang="en-US" sz="1800">
                <a:solidFill>
                  <a:srgbClr val="D97A20"/>
                </a:solidFill>
              </a:rPr>
              <a:t> (</a:t>
            </a:r>
            <a:r>
              <a:rPr lang="en-US" sz="1800" b="1">
                <a:solidFill>
                  <a:srgbClr val="D97A20"/>
                </a:solidFill>
              </a:rPr>
              <a:t>-X</a:t>
            </a:r>
            <a:r>
              <a:rPr lang="en-US" sz="1800">
                <a:solidFill>
                  <a:srgbClr val="D97A20"/>
                </a:solidFill>
              </a:rPr>
              <a:t> or </a:t>
            </a:r>
            <a:r>
              <a:rPr lang="en-US" sz="1800" b="1">
                <a:solidFill>
                  <a:srgbClr val="D97A20"/>
                </a:solidFill>
              </a:rPr>
              <a:t>-Y</a:t>
            </a:r>
            <a:r>
              <a:rPr lang="en-US" sz="1800">
                <a:solidFill>
                  <a:srgbClr val="D97A20"/>
                </a:solidFill>
              </a:rPr>
              <a:t>)</a:t>
            </a:r>
          </a:p>
          <a:p>
            <a:pPr marL="457200" lvl="0" indent="-342900" rtl="0">
              <a:spcBef>
                <a:spcPts val="1400"/>
              </a:spcBef>
              <a:buClr>
                <a:srgbClr val="D97A20"/>
              </a:buClr>
              <a:buSzPct val="100000"/>
              <a:buChar char="›"/>
            </a:pPr>
            <a:r>
              <a:rPr lang="en-US" sz="1800">
                <a:solidFill>
                  <a:srgbClr val="D97A20"/>
                </a:solidFill>
              </a:rPr>
              <a:t>Make sure XWin\xQuartz\X11 is installed on your local system.</a:t>
            </a:r>
          </a:p>
        </p:txBody>
      </p:sp>
      <p:sp>
        <p:nvSpPr>
          <p:cNvPr id="277" name="Shape 277"/>
          <p:cNvSpPr/>
          <p:nvPr/>
        </p:nvSpPr>
        <p:spPr>
          <a:xfrm>
            <a:off x="3981900" y="5950700"/>
            <a:ext cx="210300" cy="491700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rgbClr val="D97A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>
              <a:solidFill>
                <a:srgbClr val="D97A2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xfrm>
            <a:off x="1598612" y="1600200"/>
            <a:ext cx="8283272" cy="26540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343F49"/>
              </a:buClr>
              <a:buSzPct val="25000"/>
              <a:buFont typeface="Arial"/>
              <a:buNone/>
            </a:pPr>
            <a:r>
              <a:rPr lang="en-US" sz="5400" b="0" i="0" u="none" strike="noStrike" cap="none" baseline="0">
                <a:solidFill>
                  <a:srgbClr val="343F49"/>
                </a:solidFill>
                <a:latin typeface="Arial"/>
                <a:ea typeface="Arial"/>
                <a:cs typeface="Arial"/>
                <a:sym typeface="Arial"/>
              </a:rPr>
              <a:t>Using the System (Part 1</a:t>
            </a:r>
            <a:r>
              <a:rPr lang="en-US" sz="5400">
                <a:solidFill>
                  <a:srgbClr val="343F49"/>
                </a:solidFill>
              </a:rPr>
              <a:t>)</a:t>
            </a:r>
          </a:p>
        </p:txBody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1598612" y="4259996"/>
            <a:ext cx="8077199" cy="11502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Basic Linux commands and system use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title"/>
          </p:nvPr>
        </p:nvSpPr>
        <p:spPr>
          <a:xfrm>
            <a:off x="1593436" y="177800"/>
            <a:ext cx="9782800" cy="12398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343F49"/>
              </a:buClr>
              <a:buSzPct val="25000"/>
              <a:buFont typeface="Arial"/>
              <a:buNone/>
            </a:pPr>
            <a:r>
              <a:rPr lang="en-US" sz="3600">
                <a:solidFill>
                  <a:srgbClr val="343F49"/>
                </a:solidFill>
              </a:rPr>
              <a:t>Using the System: Commands</a:t>
            </a:r>
          </a:p>
        </p:txBody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1593436" y="1600200"/>
            <a:ext cx="97828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46888" marR="0" lvl="0" indent="-69088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6888" marR="0" lvl="0" indent="-246888" algn="l" rtl="0">
              <a:lnSpc>
                <a:spcPct val="80000"/>
              </a:lnSpc>
              <a:spcBef>
                <a:spcPts val="1400"/>
              </a:spcBef>
              <a:buClr>
                <a:schemeClr val="dk1"/>
              </a:buClr>
              <a:buSzPct val="100000"/>
              <a:buFont typeface="Arial"/>
              <a:buChar char="›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link contains a brief summary of basic </a:t>
            </a:r>
            <a:r>
              <a:rPr lang="en-US" sz="28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linux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commands:</a:t>
            </a:r>
          </a:p>
          <a:p>
            <a:pPr marL="0" indent="0">
              <a:lnSpc>
                <a:spcPct val="80000"/>
              </a:lnSpc>
              <a:spcBef>
                <a:spcPts val="1400"/>
              </a:spcBef>
              <a:buSzPct val="100000"/>
              <a:buNone/>
            </a:pPr>
            <a:r>
              <a:rPr lang="en-US" sz="2800" u="sng" dirty="0">
                <a:solidFill>
                  <a:schemeClr val="hlink"/>
                </a:solidFill>
                <a:hlinkClick r:id="rId3"/>
              </a:rPr>
              <a:t>http://scv.bu.edu/documents/SCC_GettingStarted.pdf</a:t>
            </a:r>
          </a:p>
          <a:p>
            <a:pPr marL="0" marR="0" lvl="0" indent="0" algn="l" rtl="0">
              <a:lnSpc>
                <a:spcPct val="80000"/>
              </a:lnSpc>
              <a:spcBef>
                <a:spcPts val="1400"/>
              </a:spcBef>
              <a:buClr>
                <a:schemeClr val="dk1"/>
              </a:buClr>
              <a:buSzPct val="100000"/>
              <a:buNone/>
            </a:pPr>
            <a:endParaRPr lang="en-US" sz="28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6888" marR="0" lvl="0" indent="-246888" algn="l" rtl="0">
              <a:lnSpc>
                <a:spcPct val="80000"/>
              </a:lnSpc>
              <a:spcBef>
                <a:spcPts val="1400"/>
              </a:spcBef>
              <a:buClr>
                <a:schemeClr val="dk1"/>
              </a:buClr>
              <a:buSzPct val="100000"/>
              <a:buFont typeface="Arial"/>
              <a:buChar char="›"/>
            </a:pPr>
            <a:r>
              <a:rPr lang="en-US" sz="2800" dirty="0" smtClean="0">
                <a:solidFill>
                  <a:schemeClr val="dk1"/>
                </a:solidFill>
              </a:rPr>
              <a:t>More can be found on internet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6888" marR="0" lvl="0" indent="-69088" algn="l" rtl="0">
              <a:lnSpc>
                <a:spcPct val="80000"/>
              </a:lnSpc>
              <a:spcBef>
                <a:spcPts val="140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40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1400"/>
              </a:spcBef>
              <a:buClr>
                <a:schemeClr val="dk1"/>
              </a:buClr>
              <a:buFont typeface="Arial"/>
              <a:buNone/>
            </a:pPr>
            <a:endParaRPr sz="28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dirty="0" smtClean="0">
                <a:solidFill>
                  <a:srgbClr val="343F49"/>
                </a:solidFill>
              </a:rPr>
              <a:t>Basic navigation: </a:t>
            </a:r>
            <a:r>
              <a:rPr lang="en-US" sz="3600" i="1" dirty="0" smtClean="0">
                <a:solidFill>
                  <a:srgbClr val="343F4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 are we</a:t>
            </a:r>
            <a:r>
              <a:rPr lang="en-US" sz="3600" dirty="0" smtClean="0">
                <a:solidFill>
                  <a:srgbClr val="343F4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endParaRPr lang="en-US" sz="3600" dirty="0">
              <a:solidFill>
                <a:srgbClr val="343F4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1593436" y="1600200"/>
            <a:ext cx="97827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US" sz="2000" b="1" dirty="0" err="1" smtClean="0">
                <a:solidFill>
                  <a:srgbClr val="D97A20"/>
                </a:solidFill>
                <a:latin typeface="Courier New"/>
                <a:cs typeface="Courier New"/>
                <a:sym typeface="Courier New"/>
              </a:rPr>
              <a:t>pwd</a:t>
            </a:r>
            <a:r>
              <a:rPr lang="en-US" sz="2000" dirty="0" smtClean="0">
                <a:solidFill>
                  <a:schemeClr val="dk1"/>
                </a:solidFill>
              </a:rPr>
              <a:t> -  Print Working Directory</a:t>
            </a:r>
            <a:endParaRPr sz="2000" dirty="0">
              <a:solidFill>
                <a:schemeClr val="dk1"/>
              </a:solidFill>
            </a:endParaRPr>
          </a:p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indent="0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457" name="Shape 457"/>
          <p:cNvSpPr txBox="1"/>
          <p:nvPr/>
        </p:nvSpPr>
        <p:spPr>
          <a:xfrm>
            <a:off x="1528011" y="2560619"/>
            <a:ext cx="9348464" cy="166647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lnSpc>
                <a:spcPct val="150000"/>
              </a:lnSpc>
              <a:buSzPct val="25000"/>
            </a:pPr>
            <a:r>
              <a:rPr lang="en-US" sz="1800" b="1" dirty="0" smtClean="0">
                <a:solidFill>
                  <a:srgbClr val="879AA8"/>
                </a:solidFill>
                <a:latin typeface="Courier New"/>
                <a:ea typeface="Courier New"/>
                <a:cs typeface="Courier New"/>
                <a:sym typeface="Courier New"/>
              </a:rPr>
              <a:t>[tuta0@scc1 ~]$</a:t>
            </a:r>
            <a:r>
              <a:rPr lang="en-US" sz="1800" dirty="0" smtClean="0">
                <a:solidFill>
                  <a:srgbClr val="879AA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 dirty="0" err="1" smtClean="0">
                <a:solidFill>
                  <a:srgbClr val="F5F7F8"/>
                </a:solidFill>
                <a:latin typeface="Courier New"/>
                <a:ea typeface="Courier New"/>
                <a:cs typeface="Courier New"/>
                <a:sym typeface="Courier New"/>
              </a:rPr>
              <a:t>pwd</a:t>
            </a:r>
            <a:r>
              <a:rPr lang="en-US" sz="1800" dirty="0" smtClean="0">
                <a:solidFill>
                  <a:srgbClr val="F5F7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lang="en-US" sz="1800" b="1" dirty="0" smtClean="0">
              <a:solidFill>
                <a:srgbClr val="F5F7F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lnSpc>
                <a:spcPct val="150000"/>
              </a:lnSpc>
              <a:buSzPct val="25000"/>
            </a:pPr>
            <a:r>
              <a:rPr lang="en-US" sz="1800" dirty="0" smtClean="0">
                <a:solidFill>
                  <a:srgbClr val="F5F7F8"/>
                </a:solidFill>
                <a:latin typeface="Courier New"/>
                <a:ea typeface="Courier New"/>
                <a:cs typeface="Courier New"/>
                <a:sym typeface="Courier New"/>
              </a:rPr>
              <a:t>/usr4/tutorial/tuta0</a:t>
            </a:r>
            <a:endParaRPr lang="en-US" sz="1800" b="1" dirty="0">
              <a:solidFill>
                <a:srgbClr val="F5F7F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endParaRPr lang="en-US" sz="1800" b="1" dirty="0">
              <a:solidFill>
                <a:srgbClr val="F5F7F8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076362740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dirty="0" smtClean="0">
                <a:solidFill>
                  <a:srgbClr val="343F49"/>
                </a:solidFill>
              </a:rPr>
              <a:t>Basic navigation: </a:t>
            </a:r>
            <a:r>
              <a:rPr lang="en-US" sz="3600" i="1" dirty="0" smtClean="0">
                <a:solidFill>
                  <a:srgbClr val="343F4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What's in there</a:t>
            </a:r>
            <a:r>
              <a:rPr lang="en-US" sz="3600" dirty="0" smtClean="0">
                <a:solidFill>
                  <a:srgbClr val="343F4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endParaRPr lang="en-US" sz="3600" dirty="0">
              <a:solidFill>
                <a:srgbClr val="343F4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1593436" y="1600200"/>
            <a:ext cx="9782700" cy="390224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US" sz="2000" b="1" dirty="0" smtClean="0">
                <a:solidFill>
                  <a:srgbClr val="D97A20"/>
                </a:solidFill>
                <a:latin typeface="Courier New"/>
                <a:cs typeface="Courier New"/>
                <a:sym typeface="Courier New"/>
              </a:rPr>
              <a:t>ls</a:t>
            </a:r>
            <a:r>
              <a:rPr lang="en-US" sz="2000" dirty="0" smtClean="0">
                <a:solidFill>
                  <a:schemeClr val="dk1"/>
                </a:solidFill>
              </a:rPr>
              <a:t> -  List (files, directories, links etc.)</a:t>
            </a:r>
            <a:endParaRPr sz="2000" dirty="0">
              <a:solidFill>
                <a:schemeClr val="dk1"/>
              </a:solidFill>
            </a:endParaRPr>
          </a:p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indent="0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457" name="Shape 457"/>
          <p:cNvSpPr txBox="1"/>
          <p:nvPr/>
        </p:nvSpPr>
        <p:spPr>
          <a:xfrm>
            <a:off x="1593436" y="2241883"/>
            <a:ext cx="9348464" cy="11790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lnSpc>
                <a:spcPct val="150000"/>
              </a:lnSpc>
              <a:buSzPct val="25000"/>
            </a:pPr>
            <a:r>
              <a:rPr lang="en-US" sz="1800" b="1" dirty="0" smtClean="0">
                <a:solidFill>
                  <a:srgbClr val="879AA8"/>
                </a:solidFill>
                <a:latin typeface="Courier New"/>
                <a:ea typeface="Courier New"/>
                <a:cs typeface="Courier New"/>
                <a:sym typeface="Courier New"/>
              </a:rPr>
              <a:t>[tuta0@scc1 ~]$</a:t>
            </a:r>
            <a:r>
              <a:rPr lang="en-US" sz="1800" dirty="0" smtClean="0">
                <a:solidFill>
                  <a:srgbClr val="879AA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 dirty="0" smtClean="0">
                <a:solidFill>
                  <a:srgbClr val="F5F7F8"/>
                </a:solidFill>
                <a:latin typeface="Courier New"/>
                <a:ea typeface="Courier New"/>
                <a:cs typeface="Courier New"/>
                <a:sym typeface="Courier New"/>
              </a:rPr>
              <a:t>ls</a:t>
            </a:r>
            <a:r>
              <a:rPr lang="en-US" sz="1800" dirty="0" smtClean="0">
                <a:solidFill>
                  <a:srgbClr val="F5F7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lang="en-US" sz="1800" b="1" dirty="0" smtClean="0">
              <a:solidFill>
                <a:srgbClr val="F5F7F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lnSpc>
                <a:spcPct val="150000"/>
              </a:lnSpc>
              <a:buSzPct val="25000"/>
            </a:pPr>
            <a:r>
              <a:rPr lang="en-US" sz="1800" b="1" dirty="0">
                <a:solidFill>
                  <a:srgbClr val="879AA8"/>
                </a:solidFill>
                <a:latin typeface="Courier New"/>
                <a:ea typeface="Courier New"/>
                <a:cs typeface="Courier New"/>
                <a:sym typeface="Courier New"/>
              </a:rPr>
              <a:t>[tuta0@scc1 ~]$</a:t>
            </a:r>
            <a:r>
              <a:rPr lang="en-US" sz="1800" dirty="0">
                <a:solidFill>
                  <a:srgbClr val="879AA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dirty="0" smtClean="0">
                <a:solidFill>
                  <a:srgbClr val="F5F7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lang="en-US" sz="1800" b="1" dirty="0">
              <a:solidFill>
                <a:srgbClr val="F5F7F8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3436" y="3754884"/>
            <a:ext cx="93793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ls</a:t>
            </a:r>
            <a:r>
              <a:rPr lang="en-US" dirty="0" smtClean="0"/>
              <a:t> [options] [directory path]</a:t>
            </a:r>
          </a:p>
          <a:p>
            <a:endParaRPr lang="en-US" dirty="0"/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ls -l                </a:t>
            </a:r>
            <a:r>
              <a:rPr lang="en-US" dirty="0" smtClean="0"/>
              <a:t># long listing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ls -a                </a:t>
            </a:r>
            <a:r>
              <a:rPr lang="en-US" dirty="0" smtClean="0"/>
              <a:t># show all files including those starting with a dot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ls -l /project       </a:t>
            </a:r>
            <a:r>
              <a:rPr lang="en-US" dirty="0" smtClean="0"/>
              <a:t># listing of the files and directories in the directory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/project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381166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dirty="0" smtClean="0">
                <a:solidFill>
                  <a:srgbClr val="343F49"/>
                </a:solidFill>
              </a:rPr>
              <a:t>Basic navigation: </a:t>
            </a:r>
            <a:r>
              <a:rPr lang="en-US" sz="3600" i="1" dirty="0" smtClean="0">
                <a:solidFill>
                  <a:srgbClr val="343F4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Paths</a:t>
            </a:r>
            <a:endParaRPr lang="en-US" sz="3600" i="1" dirty="0">
              <a:solidFill>
                <a:srgbClr val="343F4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1593436" y="1600200"/>
            <a:ext cx="97827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indent="0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52394606"/>
              </p:ext>
            </p:extLst>
          </p:nvPr>
        </p:nvGraphicFramePr>
        <p:xfrm>
          <a:off x="1593436" y="1600200"/>
          <a:ext cx="9186859" cy="4160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907091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dirty="0" smtClean="0">
                <a:solidFill>
                  <a:srgbClr val="343F49"/>
                </a:solidFill>
              </a:rPr>
              <a:t>Basic navigation: </a:t>
            </a:r>
            <a:r>
              <a:rPr lang="en-US" sz="3600" i="1" dirty="0" smtClean="0">
                <a:solidFill>
                  <a:srgbClr val="343F4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more on paths</a:t>
            </a:r>
            <a:endParaRPr lang="en-US" sz="3600" i="1" dirty="0">
              <a:solidFill>
                <a:srgbClr val="343F4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3436" y="4658247"/>
            <a:ext cx="93793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Special: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~ (tilde)                </a:t>
            </a:r>
            <a:r>
              <a:rPr lang="en-US" dirty="0" smtClean="0"/>
              <a:t># shortcut for the home directory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en-US" dirty="0" smtClean="0"/>
              <a:t># current directory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                       </a:t>
            </a:r>
            <a:r>
              <a:rPr lang="en-US" dirty="0" smtClean="0"/>
              <a:t># parent directory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245366008"/>
              </p:ext>
            </p:extLst>
          </p:nvPr>
        </p:nvGraphicFramePr>
        <p:xfrm>
          <a:off x="2527889" y="1740568"/>
          <a:ext cx="6295269" cy="2594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8074785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dirty="0" smtClean="0">
                <a:solidFill>
                  <a:srgbClr val="343F49"/>
                </a:solidFill>
              </a:rPr>
              <a:t>Basic navigation: </a:t>
            </a:r>
            <a:r>
              <a:rPr lang="en-US" sz="3200" i="1" dirty="0" smtClean="0">
                <a:solidFill>
                  <a:srgbClr val="343F4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Move between directories</a:t>
            </a:r>
            <a:endParaRPr lang="en-US" sz="3200" dirty="0">
              <a:solidFill>
                <a:srgbClr val="343F4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1593436" y="1600200"/>
            <a:ext cx="9782700" cy="390224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US" sz="2000" b="1" dirty="0" smtClean="0">
                <a:solidFill>
                  <a:srgbClr val="D97A20"/>
                </a:solidFill>
                <a:latin typeface="Courier New"/>
                <a:cs typeface="Courier New"/>
                <a:sym typeface="Courier New"/>
              </a:rPr>
              <a:t>cd</a:t>
            </a:r>
            <a:r>
              <a:rPr lang="en-US" sz="2000" dirty="0" smtClean="0">
                <a:solidFill>
                  <a:schemeClr val="dk1"/>
                </a:solidFill>
              </a:rPr>
              <a:t> -  Change directory</a:t>
            </a:r>
            <a:endParaRPr sz="2000" dirty="0">
              <a:solidFill>
                <a:schemeClr val="dk1"/>
              </a:solidFill>
            </a:endParaRPr>
          </a:p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indent="0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457" name="Shape 457"/>
          <p:cNvSpPr txBox="1"/>
          <p:nvPr/>
        </p:nvSpPr>
        <p:spPr>
          <a:xfrm>
            <a:off x="1593436" y="2241883"/>
            <a:ext cx="9348464" cy="13996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lnSpc>
                <a:spcPct val="150000"/>
              </a:lnSpc>
              <a:buSzPct val="25000"/>
            </a:pPr>
            <a:r>
              <a:rPr lang="en-US" sz="1800" b="1" dirty="0" smtClean="0">
                <a:solidFill>
                  <a:srgbClr val="879AA8"/>
                </a:solidFill>
                <a:latin typeface="Courier New"/>
                <a:ea typeface="Courier New"/>
                <a:cs typeface="Courier New"/>
                <a:sym typeface="Courier New"/>
              </a:rPr>
              <a:t>[tuta0@scc1 ~]$</a:t>
            </a:r>
            <a:r>
              <a:rPr lang="en-US" sz="1800" dirty="0" smtClean="0">
                <a:solidFill>
                  <a:srgbClr val="879AA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 dirty="0" smtClean="0">
                <a:solidFill>
                  <a:srgbClr val="F5F7F8"/>
                </a:solidFill>
                <a:latin typeface="Courier New"/>
                <a:ea typeface="Courier New"/>
                <a:cs typeface="Courier New"/>
                <a:sym typeface="Courier New"/>
              </a:rPr>
              <a:t>cd /</a:t>
            </a:r>
            <a:r>
              <a:rPr lang="en-US" sz="1800" b="1" dirty="0" err="1" smtClean="0">
                <a:solidFill>
                  <a:srgbClr val="F5F7F8"/>
                </a:solidFill>
                <a:latin typeface="Courier New"/>
                <a:ea typeface="Courier New"/>
                <a:cs typeface="Courier New"/>
                <a:sym typeface="Courier New"/>
              </a:rPr>
              <a:t>projectnb</a:t>
            </a:r>
            <a:r>
              <a:rPr lang="en-US" sz="1800" b="1" dirty="0" smtClean="0">
                <a:solidFill>
                  <a:srgbClr val="F5F7F8"/>
                </a:solidFill>
                <a:latin typeface="Courier New"/>
                <a:ea typeface="Courier New"/>
                <a:cs typeface="Courier New"/>
                <a:sym typeface="Courier New"/>
              </a:rPr>
              <a:t>/tutorial</a:t>
            </a:r>
            <a:r>
              <a:rPr lang="en-US" sz="1800" dirty="0" smtClean="0">
                <a:solidFill>
                  <a:srgbClr val="F5F7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lang="en-US" sz="1800" b="1" dirty="0" smtClean="0">
              <a:solidFill>
                <a:srgbClr val="F5F7F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lnSpc>
                <a:spcPct val="150000"/>
              </a:lnSpc>
              <a:buSzPct val="25000"/>
            </a:pPr>
            <a:r>
              <a:rPr lang="en-US" sz="1800" b="1" dirty="0">
                <a:solidFill>
                  <a:srgbClr val="879AA8"/>
                </a:solidFill>
                <a:latin typeface="Courier New"/>
                <a:ea typeface="Courier New"/>
                <a:cs typeface="Courier New"/>
                <a:sym typeface="Courier New"/>
              </a:rPr>
              <a:t>[tuta0@scc1 ~]$</a:t>
            </a:r>
            <a:r>
              <a:rPr lang="en-US" sz="1800" dirty="0">
                <a:solidFill>
                  <a:srgbClr val="879AA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 dirty="0" err="1" smtClean="0">
                <a:solidFill>
                  <a:srgbClr val="F5F7F8"/>
                </a:solidFill>
                <a:latin typeface="Courier New"/>
                <a:ea typeface="Courier New"/>
                <a:cs typeface="Courier New"/>
                <a:sym typeface="Courier New"/>
              </a:rPr>
              <a:t>pwd</a:t>
            </a:r>
            <a:endParaRPr lang="en-US" sz="1800" b="1" dirty="0" smtClean="0">
              <a:solidFill>
                <a:srgbClr val="F5F7F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lnSpc>
                <a:spcPct val="150000"/>
              </a:lnSpc>
              <a:buSzPct val="25000"/>
            </a:pPr>
            <a:r>
              <a:rPr lang="en-US" sz="1800" dirty="0" smtClean="0">
                <a:solidFill>
                  <a:srgbClr val="F5F7F8"/>
                </a:solidFill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lang="en-US" sz="1800" dirty="0" err="1" smtClean="0">
                <a:solidFill>
                  <a:srgbClr val="F5F7F8"/>
                </a:solidFill>
                <a:latin typeface="Courier New"/>
                <a:ea typeface="Courier New"/>
                <a:cs typeface="Courier New"/>
                <a:sym typeface="Courier New"/>
              </a:rPr>
              <a:t>projectnb</a:t>
            </a:r>
            <a:r>
              <a:rPr lang="en-US" sz="1800" dirty="0" smtClean="0">
                <a:solidFill>
                  <a:srgbClr val="F5F7F8"/>
                </a:solidFill>
                <a:latin typeface="Courier New"/>
                <a:ea typeface="Courier New"/>
                <a:cs typeface="Courier New"/>
                <a:sym typeface="Courier New"/>
              </a:rPr>
              <a:t>/tutorial</a:t>
            </a:r>
            <a:endParaRPr lang="en-US" sz="1800" dirty="0">
              <a:solidFill>
                <a:srgbClr val="F5F7F8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3436" y="4299947"/>
            <a:ext cx="93793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cd</a:t>
            </a:r>
            <a:r>
              <a:rPr lang="en-US" dirty="0" smtClean="0"/>
              <a:t> [directory path]</a:t>
            </a:r>
          </a:p>
          <a:p>
            <a:endParaRPr lang="en-US" dirty="0"/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cd 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projectnb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/mssphw1                </a:t>
            </a:r>
            <a:r>
              <a:rPr lang="en-US" dirty="0" smtClean="0"/>
              <a:t># move to the project directory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cd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mydir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</a:t>
            </a:r>
            <a:r>
              <a:rPr lang="en-US" dirty="0" smtClean="0"/>
              <a:t># move to a subdirectory </a:t>
            </a:r>
            <a:r>
              <a:rPr lang="en-US" dirty="0" err="1" smtClean="0"/>
              <a:t>mydir</a:t>
            </a:r>
            <a:endParaRPr lang="en-US" dirty="0" smtClean="0"/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cd ..                                </a:t>
            </a:r>
            <a:r>
              <a:rPr lang="en-US" dirty="0" smtClean="0"/>
              <a:t># move to a parent directory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cd                                   </a:t>
            </a:r>
            <a:r>
              <a:rPr lang="en-US" dirty="0"/>
              <a:t># move to a </a:t>
            </a:r>
            <a:r>
              <a:rPr lang="en-US" dirty="0" smtClean="0"/>
              <a:t>home directory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42264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dirty="0" smtClean="0">
                <a:solidFill>
                  <a:srgbClr val="343F49"/>
                </a:solidFill>
              </a:rPr>
              <a:t>Basic navigation: </a:t>
            </a:r>
            <a:r>
              <a:rPr lang="en-US" sz="3200" i="1" dirty="0" err="1" smtClean="0">
                <a:solidFill>
                  <a:srgbClr val="343F4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Excersize</a:t>
            </a:r>
            <a:endParaRPr lang="en-US" sz="3200" dirty="0">
              <a:solidFill>
                <a:srgbClr val="343F4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3436" y="1901653"/>
            <a:ext cx="937936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latin typeface="+mn-lt"/>
              </a:rPr>
              <a:t>1.   Execute the "</a:t>
            </a:r>
            <a:r>
              <a:rPr lang="en-US" sz="1800" dirty="0" err="1" smtClean="0">
                <a:latin typeface="+mn-lt"/>
              </a:rPr>
              <a:t>pwd</a:t>
            </a:r>
            <a:r>
              <a:rPr lang="en-US" sz="1800" dirty="0" smtClean="0">
                <a:latin typeface="+mn-lt"/>
              </a:rPr>
              <a:t>" command and notice the path to your home directory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+mn-lt"/>
              </a:rPr>
              <a:t>2.   Get to the root directory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+mn-lt"/>
              </a:rPr>
              <a:t>3</a:t>
            </a:r>
            <a:r>
              <a:rPr lang="en-US" sz="1800" dirty="0" smtClean="0">
                <a:latin typeface="+mn-lt"/>
              </a:rPr>
              <a:t>.   Check what files and subdirectories are there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+mn-lt"/>
              </a:rPr>
              <a:t>4</a:t>
            </a:r>
            <a:r>
              <a:rPr lang="en-US" sz="1800" dirty="0" smtClean="0">
                <a:latin typeface="+mn-lt"/>
              </a:rPr>
              <a:t>.   Using relative paths navigate back to your home directory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+mn-lt"/>
              </a:rPr>
              <a:t>5.   Using absolute path navigate to /</a:t>
            </a:r>
            <a:r>
              <a:rPr lang="en-US" sz="1800" dirty="0" err="1" smtClean="0">
                <a:latin typeface="+mn-lt"/>
              </a:rPr>
              <a:t>projectnb</a:t>
            </a:r>
            <a:r>
              <a:rPr lang="en-US" sz="1800" dirty="0" smtClean="0">
                <a:latin typeface="+mn-lt"/>
              </a:rPr>
              <a:t>/tutorial directory. 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+mn-lt"/>
              </a:rPr>
              <a:t>6.   Check that you are there with </a:t>
            </a:r>
            <a:r>
              <a:rPr lang="en-US" sz="1800" dirty="0" err="1" smtClean="0">
                <a:latin typeface="+mn-lt"/>
                <a:cs typeface="Courier New" panose="02070309020205020404" pitchFamily="49" charset="0"/>
              </a:rPr>
              <a:t>pwd</a:t>
            </a:r>
            <a:r>
              <a:rPr lang="en-US" sz="1800" dirty="0" smtClean="0">
                <a:latin typeface="+mn-lt"/>
              </a:rPr>
              <a:t> command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+mn-lt"/>
              </a:rPr>
              <a:t>7.   Check what files are there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44644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593436" y="177800"/>
            <a:ext cx="9782800" cy="12398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343F49"/>
              </a:buClr>
              <a:buSzPct val="25000"/>
              <a:buFont typeface="Arial"/>
              <a:buNone/>
            </a:pPr>
            <a:r>
              <a:rPr lang="en-US" sz="3600">
                <a:solidFill>
                  <a:srgbClr val="343F49"/>
                </a:solidFill>
              </a:rPr>
              <a:t>Topics for Today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593425" y="1752600"/>
            <a:ext cx="9406800" cy="426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46888" marR="0" lvl="0" indent="-246888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›"/>
            </a:pPr>
            <a:r>
              <a:rPr lang="en-US" sz="2800" dirty="0">
                <a:solidFill>
                  <a:schemeClr val="dk1"/>
                </a:solidFill>
              </a:rPr>
              <a:t>Overview of the Shared Compute Cluster</a:t>
            </a:r>
          </a:p>
          <a:p>
            <a:pPr marL="246888" marR="0" lvl="0" indent="-246888" algn="l" rtl="0">
              <a:lnSpc>
                <a:spcPct val="90000"/>
              </a:lnSpc>
              <a:spcBef>
                <a:spcPts val="1400"/>
              </a:spcBef>
              <a:buClr>
                <a:schemeClr val="dk1"/>
              </a:buClr>
              <a:buSzPct val="100000"/>
              <a:buFont typeface="Arial"/>
              <a:buChar char="›"/>
            </a:pPr>
            <a:r>
              <a:rPr lang="en-US" sz="2800" dirty="0">
                <a:solidFill>
                  <a:schemeClr val="dk1"/>
                </a:solidFill>
              </a:rPr>
              <a:t>Connecting to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SCC</a:t>
            </a:r>
          </a:p>
          <a:p>
            <a:pPr marL="246888" marR="0" lvl="0" indent="-246888" algn="l" rtl="0">
              <a:lnSpc>
                <a:spcPct val="90000"/>
              </a:lnSpc>
              <a:spcBef>
                <a:spcPts val="1400"/>
              </a:spcBef>
              <a:buClr>
                <a:schemeClr val="dk1"/>
              </a:buClr>
              <a:buSzPct val="100000"/>
              <a:buFont typeface="Arial"/>
              <a:buChar char="›"/>
            </a:pPr>
            <a:r>
              <a:rPr lang="en-US" sz="2800" dirty="0" smtClean="0">
                <a:solidFill>
                  <a:schemeClr val="dk1"/>
                </a:solidFill>
              </a:rPr>
              <a:t>Using </a:t>
            </a:r>
            <a:r>
              <a:rPr lang="en-US" sz="2800" dirty="0">
                <a:solidFill>
                  <a:schemeClr val="dk1"/>
                </a:solidFill>
              </a:rPr>
              <a:t>Linux</a:t>
            </a:r>
          </a:p>
          <a:p>
            <a:pPr marL="246888" marR="0" lvl="0" indent="-246888" algn="l" rtl="0">
              <a:lnSpc>
                <a:spcPct val="90000"/>
              </a:lnSpc>
              <a:spcBef>
                <a:spcPts val="1400"/>
              </a:spcBef>
              <a:buClr>
                <a:schemeClr val="dk1"/>
              </a:buClr>
              <a:buSzPct val="100000"/>
              <a:buFont typeface="Arial"/>
              <a:buChar char="›"/>
            </a:pPr>
            <a:r>
              <a:rPr lang="en-US" sz="2800" dirty="0">
                <a:solidFill>
                  <a:schemeClr val="dk1"/>
                </a:solidFill>
              </a:rPr>
              <a:t>Using Software and Modules</a:t>
            </a:r>
          </a:p>
          <a:p>
            <a:pPr marL="246888" marR="0" lvl="0" indent="-246888" algn="l" rtl="0">
              <a:lnSpc>
                <a:spcPct val="90000"/>
              </a:lnSpc>
              <a:spcBef>
                <a:spcPts val="1400"/>
              </a:spcBef>
              <a:buClr>
                <a:schemeClr val="dk1"/>
              </a:buClr>
              <a:buSzPct val="100000"/>
              <a:buFont typeface="Arial"/>
              <a:buChar char="›"/>
            </a:pPr>
            <a:r>
              <a:rPr lang="en-US" sz="2800" dirty="0">
                <a:solidFill>
                  <a:schemeClr val="dk1"/>
                </a:solidFill>
              </a:rPr>
              <a:t>Using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Batch System Overview</a:t>
            </a:r>
          </a:p>
          <a:p>
            <a:pPr marL="246888" marR="0" lvl="0" indent="-246888" algn="l" rtl="0">
              <a:lnSpc>
                <a:spcPct val="90000"/>
              </a:lnSpc>
              <a:spcBef>
                <a:spcPts val="1400"/>
              </a:spcBef>
              <a:buClr>
                <a:schemeClr val="dk1"/>
              </a:buClr>
              <a:buSzPct val="100000"/>
              <a:buFont typeface="Arial"/>
              <a:buChar char="›"/>
            </a:pPr>
            <a:r>
              <a:rPr lang="en-US" sz="2800" dirty="0">
                <a:solidFill>
                  <a:schemeClr val="dk1"/>
                </a:solidFill>
              </a:rPr>
              <a:t>Getting Help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>
                <a:solidFill>
                  <a:srgbClr val="343F49"/>
                </a:solidFill>
              </a:rPr>
              <a:t>File Access and Permissions</a:t>
            </a:r>
          </a:p>
        </p:txBody>
      </p:sp>
      <p:sp>
        <p:nvSpPr>
          <p:cNvPr id="435" name="Shape 435"/>
          <p:cNvSpPr txBox="1"/>
          <p:nvPr/>
        </p:nvSpPr>
        <p:spPr>
          <a:xfrm>
            <a:off x="1160288" y="1816125"/>
            <a:ext cx="4566744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46888" lvl="0" indent="-221488" rtl="0">
              <a:lnSpc>
                <a:spcPct val="90000"/>
              </a:lnSpc>
              <a:spcBef>
                <a:spcPts val="1400"/>
              </a:spcBef>
              <a:buClr>
                <a:schemeClr val="dk1"/>
              </a:buClr>
              <a:buSzPct val="100000"/>
              <a:buChar char="›"/>
            </a:pPr>
            <a:r>
              <a:rPr lang="en-US" sz="2400" dirty="0">
                <a:solidFill>
                  <a:schemeClr val="dk1"/>
                </a:solidFill>
              </a:rPr>
              <a:t>Types of Access Rights</a:t>
            </a:r>
          </a:p>
          <a:p>
            <a:pPr marL="612648" lvl="1" indent="-257048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Char char="–"/>
            </a:pPr>
            <a:r>
              <a:rPr lang="en-US" sz="2400" dirty="0">
                <a:solidFill>
                  <a:schemeClr val="dk1"/>
                </a:solidFill>
              </a:rPr>
              <a:t>Read access		“</a:t>
            </a:r>
            <a:r>
              <a:rPr lang="en-US" sz="24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</a:t>
            </a:r>
            <a:r>
              <a:rPr lang="en-US" sz="2400" dirty="0">
                <a:solidFill>
                  <a:schemeClr val="dk1"/>
                </a:solidFill>
              </a:rPr>
              <a:t>”</a:t>
            </a:r>
          </a:p>
          <a:p>
            <a:pPr marL="612648" lvl="1" indent="-257048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Char char="–"/>
            </a:pPr>
            <a:r>
              <a:rPr lang="en-US" sz="2400" dirty="0">
                <a:solidFill>
                  <a:schemeClr val="dk1"/>
                </a:solidFill>
              </a:rPr>
              <a:t>Write access		“</a:t>
            </a:r>
            <a:r>
              <a:rPr lang="en-US" sz="24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</a:t>
            </a:r>
            <a:r>
              <a:rPr lang="en-US" sz="2400" dirty="0">
                <a:solidFill>
                  <a:schemeClr val="dk1"/>
                </a:solidFill>
              </a:rPr>
              <a:t>”</a:t>
            </a:r>
          </a:p>
          <a:p>
            <a:pPr marL="612648" lvl="1" indent="-257048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Char char="–"/>
            </a:pPr>
            <a:r>
              <a:rPr lang="en-US" sz="2400" dirty="0">
                <a:solidFill>
                  <a:schemeClr val="dk1"/>
                </a:solidFill>
              </a:rPr>
              <a:t>Execute rights		“</a:t>
            </a:r>
            <a:r>
              <a:rPr lang="en-US" sz="24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US" sz="2400" dirty="0">
                <a:solidFill>
                  <a:schemeClr val="dk1"/>
                </a:solidFill>
              </a:rPr>
              <a:t>”</a:t>
            </a:r>
            <a:br>
              <a:rPr lang="en-US" sz="2400" dirty="0">
                <a:solidFill>
                  <a:schemeClr val="dk1"/>
                </a:solidFill>
              </a:rPr>
            </a:br>
            <a:endParaRPr lang="en-US" sz="2400" dirty="0">
              <a:solidFill>
                <a:schemeClr val="dk1"/>
              </a:solidFill>
            </a:endParaRPr>
          </a:p>
          <a:p>
            <a:pPr marL="246888" lvl="0" indent="-221488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Char char="›"/>
            </a:pPr>
            <a:r>
              <a:rPr lang="en-US" sz="2400" dirty="0">
                <a:solidFill>
                  <a:schemeClr val="dk1"/>
                </a:solidFill>
              </a:rPr>
              <a:t>Types of Access Levels</a:t>
            </a:r>
          </a:p>
          <a:p>
            <a:pPr marL="612648" lvl="1" indent="-257048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Char char="–"/>
            </a:pPr>
            <a:r>
              <a:rPr lang="en-US" sz="2400" dirty="0">
                <a:solidFill>
                  <a:schemeClr val="dk1"/>
                </a:solidFill>
              </a:rPr>
              <a:t>User (owner)		“</a:t>
            </a:r>
            <a:r>
              <a:rPr lang="en-US" sz="24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</a:t>
            </a:r>
            <a:r>
              <a:rPr lang="en-US" sz="2400" dirty="0">
                <a:solidFill>
                  <a:schemeClr val="dk1"/>
                </a:solidFill>
              </a:rPr>
              <a:t>”</a:t>
            </a:r>
          </a:p>
          <a:p>
            <a:pPr marL="612648" lvl="1" indent="-257048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Char char="–"/>
            </a:pPr>
            <a:r>
              <a:rPr lang="en-US" sz="2400" dirty="0">
                <a:solidFill>
                  <a:schemeClr val="dk1"/>
                </a:solidFill>
              </a:rPr>
              <a:t>Group			</a:t>
            </a:r>
            <a:r>
              <a:rPr lang="en-US" sz="2400" dirty="0" smtClean="0">
                <a:solidFill>
                  <a:schemeClr val="dk1"/>
                </a:solidFill>
              </a:rPr>
              <a:t>“</a:t>
            </a:r>
            <a:r>
              <a:rPr lang="en-US" sz="24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</a:t>
            </a:r>
            <a:r>
              <a:rPr lang="en-US" sz="2400" dirty="0">
                <a:solidFill>
                  <a:schemeClr val="dk1"/>
                </a:solidFill>
              </a:rPr>
              <a:t>”</a:t>
            </a:r>
          </a:p>
          <a:p>
            <a:pPr marL="612648" lvl="1" indent="-257048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Char char="–"/>
            </a:pPr>
            <a:r>
              <a:rPr lang="en-US" sz="2400" dirty="0">
                <a:solidFill>
                  <a:schemeClr val="dk1"/>
                </a:solidFill>
              </a:rPr>
              <a:t>Others			</a:t>
            </a:r>
            <a:r>
              <a:rPr lang="en-US" sz="2400" dirty="0" smtClean="0">
                <a:solidFill>
                  <a:schemeClr val="dk1"/>
                </a:solidFill>
              </a:rPr>
              <a:t>“</a:t>
            </a:r>
            <a:r>
              <a:rPr lang="en-US" sz="24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-US" sz="2400" dirty="0">
                <a:solidFill>
                  <a:schemeClr val="dk1"/>
                </a:solidFill>
              </a:rPr>
              <a:t>”</a:t>
            </a:r>
          </a:p>
        </p:txBody>
      </p:sp>
      <p:grpSp>
        <p:nvGrpSpPr>
          <p:cNvPr id="436" name="Shape 436"/>
          <p:cNvGrpSpPr/>
          <p:nvPr/>
        </p:nvGrpSpPr>
        <p:grpSpPr>
          <a:xfrm>
            <a:off x="5451586" y="1982041"/>
            <a:ext cx="5975954" cy="4890355"/>
            <a:chOff x="5507721" y="3246524"/>
            <a:chExt cx="5975954" cy="4890355"/>
          </a:xfrm>
        </p:grpSpPr>
        <p:sp>
          <p:nvSpPr>
            <p:cNvPr id="437" name="Shape 437"/>
            <p:cNvSpPr txBox="1"/>
            <p:nvPr/>
          </p:nvSpPr>
          <p:spPr>
            <a:xfrm>
              <a:off x="5948375" y="3246524"/>
              <a:ext cx="5535300" cy="3226800"/>
            </a:xfrm>
            <a:prstGeom prst="rect">
              <a:avLst/>
            </a:prstGeom>
            <a:noFill/>
            <a:ln w="9525" cap="flat" cmpd="sng">
              <a:solidFill>
                <a:srgbClr val="46556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US" sz="1200" dirty="0">
                  <a:latin typeface="Courier New"/>
                  <a:ea typeface="Courier New"/>
                  <a:cs typeface="Courier New"/>
                  <a:sym typeface="Courier New"/>
                </a:rPr>
                <a:t>[cjahnke@scc4 ~]$ ls -l /project/</a:t>
              </a:r>
              <a:r>
                <a:rPr lang="en-US" sz="1200" dirty="0" err="1">
                  <a:latin typeface="Courier New"/>
                  <a:ea typeface="Courier New"/>
                  <a:cs typeface="Courier New"/>
                  <a:sym typeface="Courier New"/>
                </a:rPr>
                <a:t>labunskyy</a:t>
              </a:r>
              <a:r>
                <a:rPr lang="en-US" sz="1200" dirty="0">
                  <a:latin typeface="Courier New"/>
                  <a:ea typeface="Courier New"/>
                  <a:cs typeface="Courier New"/>
                  <a:sym typeface="Courier New"/>
                </a:rPr>
                <a:t>/</a:t>
              </a:r>
            </a:p>
            <a:p>
              <a:pPr lvl="0" rtl="0">
                <a:spcBef>
                  <a:spcPts val="0"/>
                </a:spcBef>
                <a:buClr>
                  <a:schemeClr val="dk2"/>
                </a:buClr>
                <a:buSzPct val="91666"/>
                <a:buFont typeface="Arial"/>
                <a:buNone/>
              </a:pPr>
              <a:r>
                <a:rPr lang="en-US" sz="1200" dirty="0" err="1">
                  <a:latin typeface="Courier New"/>
                  <a:ea typeface="Courier New"/>
                  <a:cs typeface="Courier New"/>
                  <a:sym typeface="Courier New"/>
                </a:rPr>
                <a:t>drwxr</a:t>
              </a:r>
              <a:r>
                <a:rPr lang="en-US" sz="1200" dirty="0">
                  <a:latin typeface="Courier New"/>
                  <a:ea typeface="Courier New"/>
                  <a:cs typeface="Courier New"/>
                  <a:sym typeface="Courier New"/>
                </a:rPr>
                <a:t>-x--- 2 </a:t>
              </a:r>
              <a:r>
                <a:rPr lang="en-US" sz="1200" dirty="0" err="1">
                  <a:latin typeface="Courier New"/>
                  <a:ea typeface="Courier New"/>
                  <a:cs typeface="Courier New"/>
                  <a:sym typeface="Courier New"/>
                </a:rPr>
                <a:t>vlabuns</a:t>
              </a:r>
              <a:r>
                <a:rPr lang="en-US" sz="1200" dirty="0">
                  <a:latin typeface="Courier New"/>
                  <a:ea typeface="Courier New"/>
                  <a:cs typeface="Courier New"/>
                  <a:sym typeface="Courier New"/>
                </a:rPr>
                <a:t>  </a:t>
              </a:r>
              <a:r>
                <a:rPr lang="en-US" sz="1200" dirty="0" err="1">
                  <a:latin typeface="Courier New"/>
                  <a:ea typeface="Courier New"/>
                  <a:cs typeface="Courier New"/>
                  <a:sym typeface="Courier New"/>
                </a:rPr>
                <a:t>labunskyy</a:t>
              </a:r>
              <a:r>
                <a:rPr lang="en-US" sz="1200" dirty="0">
                  <a:latin typeface="Courier New"/>
                  <a:ea typeface="Courier New"/>
                  <a:cs typeface="Courier New"/>
                  <a:sym typeface="Courier New"/>
                </a:rPr>
                <a:t>  512 Jul 9 12:00 </a:t>
              </a:r>
              <a:r>
                <a:rPr lang="en-US" sz="1200" dirty="0" err="1">
                  <a:latin typeface="Courier New"/>
                  <a:ea typeface="Courier New"/>
                  <a:cs typeface="Courier New"/>
                  <a:sym typeface="Courier New"/>
                </a:rPr>
                <a:t>amyts</a:t>
              </a:r>
              <a:endParaRPr lang="en-US" sz="1200" dirty="0"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lvl="0" rtl="0">
                <a:spcBef>
                  <a:spcPts val="0"/>
                </a:spcBef>
                <a:buClr>
                  <a:schemeClr val="dk2"/>
                </a:buClr>
                <a:buSzPct val="91666"/>
                <a:buFont typeface="Arial"/>
                <a:buNone/>
              </a:pPr>
              <a:r>
                <a:rPr lang="en-US" sz="1200" dirty="0" err="1">
                  <a:latin typeface="Courier New"/>
                  <a:ea typeface="Courier New"/>
                  <a:cs typeface="Courier New"/>
                  <a:sym typeface="Courier New"/>
                </a:rPr>
                <a:t>drwxr</a:t>
              </a:r>
              <a:r>
                <a:rPr lang="en-US" sz="1200" dirty="0">
                  <a:latin typeface="Courier New"/>
                  <a:ea typeface="Courier New"/>
                  <a:cs typeface="Courier New"/>
                  <a:sym typeface="Courier New"/>
                </a:rPr>
                <a:t>-x--- 2 </a:t>
              </a:r>
              <a:r>
                <a:rPr lang="en-US" sz="1200" dirty="0" err="1">
                  <a:latin typeface="Courier New"/>
                  <a:ea typeface="Courier New"/>
                  <a:cs typeface="Courier New"/>
                  <a:sym typeface="Courier New"/>
                </a:rPr>
                <a:t>cbeau</a:t>
              </a:r>
              <a:r>
                <a:rPr lang="en-US" sz="1200" dirty="0">
                  <a:latin typeface="Courier New"/>
                  <a:ea typeface="Courier New"/>
                  <a:cs typeface="Courier New"/>
                  <a:sym typeface="Courier New"/>
                </a:rPr>
                <a:t>    </a:t>
              </a:r>
              <a:r>
                <a:rPr lang="en-US" sz="1200" dirty="0" err="1">
                  <a:latin typeface="Courier New"/>
                  <a:ea typeface="Courier New"/>
                  <a:cs typeface="Courier New"/>
                  <a:sym typeface="Courier New"/>
                </a:rPr>
                <a:t>labunskyy</a:t>
              </a:r>
              <a:r>
                <a:rPr lang="en-US" sz="1200" dirty="0">
                  <a:latin typeface="Courier New"/>
                  <a:ea typeface="Courier New"/>
                  <a:cs typeface="Courier New"/>
                  <a:sym typeface="Courier New"/>
                </a:rPr>
                <a:t>  512 Jul 9 12:00 </a:t>
              </a:r>
              <a:r>
                <a:rPr lang="en-US" sz="1200" dirty="0" err="1">
                  <a:latin typeface="Courier New"/>
                  <a:ea typeface="Courier New"/>
                  <a:cs typeface="Courier New"/>
                  <a:sym typeface="Courier New"/>
                </a:rPr>
                <a:t>beverlyn</a:t>
              </a:r>
              <a:endParaRPr lang="en-US" sz="1200" dirty="0"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lvl="0" rtl="0">
                <a:spcBef>
                  <a:spcPts val="0"/>
                </a:spcBef>
                <a:buNone/>
              </a:pPr>
              <a:endParaRPr sz="1200" dirty="0"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lvl="0" rtl="0">
                <a:spcBef>
                  <a:spcPts val="0"/>
                </a:spcBef>
                <a:buClr>
                  <a:schemeClr val="dk2"/>
                </a:buClr>
                <a:buFont typeface="Arial"/>
                <a:buNone/>
              </a:pPr>
              <a:endParaRPr sz="1200" dirty="0"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2743200" lvl="0" indent="0" rtl="0">
                <a:spcBef>
                  <a:spcPts val="0"/>
                </a:spcBef>
                <a:buNone/>
              </a:pPr>
              <a:r>
                <a:rPr lang="en-US" sz="1200" dirty="0">
                  <a:solidFill>
                    <a:schemeClr val="dk2"/>
                  </a:solidFill>
                </a:rPr>
                <a:t>Group Name</a:t>
              </a:r>
            </a:p>
            <a:p>
              <a:pPr marL="2743200" lvl="0" indent="0" rtl="0">
                <a:spcBef>
                  <a:spcPts val="0"/>
                </a:spcBef>
                <a:buNone/>
              </a:pPr>
              <a:r>
                <a:rPr lang="en-US" sz="1200" dirty="0">
                  <a:solidFill>
                    <a:schemeClr val="dk2"/>
                  </a:solidFill>
                </a:rPr>
                <a:t>Owner username</a:t>
              </a:r>
            </a:p>
            <a:p>
              <a:pPr marL="2743200" lvl="0" indent="0" rtl="0">
                <a:spcBef>
                  <a:spcPts val="0"/>
                </a:spcBef>
                <a:buNone/>
              </a:pPr>
              <a:r>
                <a:rPr lang="en-US" sz="1200" dirty="0">
                  <a:solidFill>
                    <a:schemeClr val="dk2"/>
                  </a:solidFill>
                </a:rPr>
                <a:t>“Other” permission, last three bits</a:t>
              </a:r>
            </a:p>
            <a:p>
              <a:pPr marL="2743200" lvl="0" indent="0" rtl="0">
                <a:spcBef>
                  <a:spcPts val="0"/>
                </a:spcBef>
                <a:buNone/>
              </a:pPr>
              <a:r>
                <a:rPr lang="en-US" sz="1200" dirty="0">
                  <a:solidFill>
                    <a:schemeClr val="dk2"/>
                  </a:solidFill>
                </a:rPr>
                <a:t>“Group” Permission, middle three bits</a:t>
              </a:r>
            </a:p>
            <a:p>
              <a:pPr marL="2743200" lvl="0" indent="0" rtl="0">
                <a:spcBef>
                  <a:spcPts val="0"/>
                </a:spcBef>
                <a:buNone/>
              </a:pPr>
              <a:r>
                <a:rPr lang="en-US" sz="1200" dirty="0">
                  <a:solidFill>
                    <a:schemeClr val="dk2"/>
                  </a:solidFill>
                </a:rPr>
                <a:t>“Owner” permission, first three bits</a:t>
              </a:r>
            </a:p>
            <a:p>
              <a:pPr marL="2743200" lvl="0" indent="0" rtl="0">
                <a:spcBef>
                  <a:spcPts val="0"/>
                </a:spcBef>
                <a:buNone/>
              </a:pPr>
              <a:r>
                <a:rPr lang="en-US" sz="1200" dirty="0">
                  <a:solidFill>
                    <a:schemeClr val="dk2"/>
                  </a:solidFill>
                </a:rPr>
                <a:t>Type of file (d=directory)</a:t>
              </a:r>
            </a:p>
            <a:p>
              <a:pPr rtl="0">
                <a:spcBef>
                  <a:spcPts val="0"/>
                </a:spcBef>
                <a:buNone/>
              </a:pPr>
              <a:endParaRPr dirty="0" smtClean="0">
                <a:solidFill>
                  <a:srgbClr val="D97A20"/>
                </a:solidFill>
              </a:endParaRPr>
            </a:p>
            <a:p>
              <a:pPr rtl="0">
                <a:spcBef>
                  <a:spcPts val="0"/>
                </a:spcBef>
                <a:buNone/>
              </a:pPr>
              <a:endParaRPr dirty="0">
                <a:solidFill>
                  <a:srgbClr val="D97A20"/>
                </a:solidFill>
              </a:endParaRPr>
            </a:p>
            <a:p>
              <a:pPr rtl="0">
                <a:spcBef>
                  <a:spcPts val="0"/>
                </a:spcBef>
                <a:buNone/>
              </a:pPr>
              <a:endParaRPr dirty="0">
                <a:solidFill>
                  <a:srgbClr val="D97A20"/>
                </a:solidFill>
              </a:endParaRPr>
            </a:p>
            <a:p>
              <a:pPr>
                <a:spcBef>
                  <a:spcPts val="0"/>
                </a:spcBef>
                <a:buNone/>
              </a:pPr>
              <a:r>
                <a:rPr lang="en-US" sz="1200" dirty="0">
                  <a:solidFill>
                    <a:srgbClr val="D97A20"/>
                  </a:solidFill>
                </a:rPr>
                <a:t>* The “S” you see as a group attribute is called a </a:t>
              </a:r>
              <a:r>
                <a:rPr lang="en-US" sz="1200" dirty="0" err="1">
                  <a:solidFill>
                    <a:srgbClr val="D97A20"/>
                  </a:solidFill>
                </a:rPr>
                <a:t>setgid</a:t>
              </a:r>
              <a:r>
                <a:rPr lang="en-US" sz="1200" dirty="0">
                  <a:solidFill>
                    <a:srgbClr val="D97A20"/>
                  </a:solidFill>
                </a:rPr>
                <a:t> bit. It gives special attributes to the child files/folders. In this case, you can ignore it.</a:t>
              </a:r>
            </a:p>
          </p:txBody>
        </p:sp>
        <p:cxnSp>
          <p:nvCxnSpPr>
            <p:cNvPr id="438" name="Shape 438"/>
            <p:cNvCxnSpPr/>
            <p:nvPr/>
          </p:nvCxnSpPr>
          <p:spPr>
            <a:xfrm rot="10800000">
              <a:off x="7669025" y="4078200"/>
              <a:ext cx="0" cy="429299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439" name="Shape 439"/>
            <p:cNvCxnSpPr/>
            <p:nvPr/>
          </p:nvCxnSpPr>
          <p:spPr>
            <a:xfrm rot="10800000">
              <a:off x="8437650" y="4078200"/>
              <a:ext cx="0" cy="271499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440" name="Shape 440"/>
            <p:cNvCxnSpPr/>
            <p:nvPr/>
          </p:nvCxnSpPr>
          <p:spPr>
            <a:xfrm>
              <a:off x="7669025" y="4507625"/>
              <a:ext cx="1047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441" name="Shape 441"/>
            <p:cNvCxnSpPr/>
            <p:nvPr/>
          </p:nvCxnSpPr>
          <p:spPr>
            <a:xfrm rot="10800000" flipH="1">
              <a:off x="6793700" y="4075824"/>
              <a:ext cx="1500" cy="581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442" name="Shape 442"/>
            <p:cNvCxnSpPr/>
            <p:nvPr/>
          </p:nvCxnSpPr>
          <p:spPr>
            <a:xfrm>
              <a:off x="5507721" y="8136879"/>
              <a:ext cx="1948199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443" name="Shape 443"/>
            <p:cNvCxnSpPr/>
            <p:nvPr/>
          </p:nvCxnSpPr>
          <p:spPr>
            <a:xfrm>
              <a:off x="6509350" y="4859925"/>
              <a:ext cx="2206799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444" name="Shape 444"/>
            <p:cNvCxnSpPr/>
            <p:nvPr/>
          </p:nvCxnSpPr>
          <p:spPr>
            <a:xfrm rot="10800000">
              <a:off x="6221225" y="4078325"/>
              <a:ext cx="0" cy="968099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445" name="Shape 445"/>
            <p:cNvCxnSpPr/>
            <p:nvPr/>
          </p:nvCxnSpPr>
          <p:spPr>
            <a:xfrm>
              <a:off x="6221225" y="5046425"/>
              <a:ext cx="2494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446" name="Shape 446"/>
            <p:cNvCxnSpPr/>
            <p:nvPr/>
          </p:nvCxnSpPr>
          <p:spPr>
            <a:xfrm>
              <a:off x="8437650" y="4352475"/>
              <a:ext cx="278399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447" name="Shape 447"/>
            <p:cNvCxnSpPr/>
            <p:nvPr/>
          </p:nvCxnSpPr>
          <p:spPr>
            <a:xfrm>
              <a:off x="6068825" y="5206200"/>
              <a:ext cx="2647499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448" name="Shape 448"/>
            <p:cNvCxnSpPr/>
            <p:nvPr/>
          </p:nvCxnSpPr>
          <p:spPr>
            <a:xfrm rot="10800000">
              <a:off x="6507849" y="4067925"/>
              <a:ext cx="1500" cy="791999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449" name="Shape 449"/>
            <p:cNvCxnSpPr/>
            <p:nvPr/>
          </p:nvCxnSpPr>
          <p:spPr>
            <a:xfrm rot="10800000">
              <a:off x="6068825" y="4078200"/>
              <a:ext cx="0" cy="1127999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>
                <a:solidFill>
                  <a:srgbClr val="343F49"/>
                </a:solidFill>
              </a:rPr>
              <a:t>Permission Mode Meanings</a:t>
            </a:r>
          </a:p>
        </p:txBody>
      </p:sp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1593425" y="5837800"/>
            <a:ext cx="9782700" cy="564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http://en.wikipedia.org/wiki/File_system_permissions</a:t>
            </a:r>
          </a:p>
        </p:txBody>
      </p:sp>
      <p:graphicFrame>
        <p:nvGraphicFramePr>
          <p:cNvPr id="476" name="Shape 476"/>
          <p:cNvGraphicFramePr/>
          <p:nvPr/>
        </p:nvGraphicFramePr>
        <p:xfrm>
          <a:off x="1593436" y="1600200"/>
          <a:ext cx="9776650" cy="3337650"/>
        </p:xfrm>
        <a:graphic>
          <a:graphicData uri="http://schemas.openxmlformats.org/drawingml/2006/table">
            <a:tbl>
              <a:tblPr firstRow="1" bandRow="1">
                <a:noFill/>
                <a:tableStyleId>{3F893E81-10F1-4E8D-B7A8-F53CFA92B98E}</a:tableStyleId>
              </a:tblPr>
              <a:tblGrid>
                <a:gridCol w="2677250"/>
                <a:gridCol w="2087025"/>
                <a:gridCol w="5012375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Symbolic Notation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Octal Notation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English (user, group and others have…)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---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no permissions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--x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execute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-w-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1800"/>
                        <a:t>write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-wx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write &amp; execute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r--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1800"/>
                        <a:t>read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r-x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1800"/>
                        <a:t>read &amp; execute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rw-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6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read &amp; write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rwx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7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read, write, &amp; execute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>
            <a:spLocks noGrp="1"/>
          </p:cNvSpPr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>
                <a:solidFill>
                  <a:srgbClr val="343F49"/>
                </a:solidFill>
              </a:rPr>
              <a:t>Access Rights Examples</a:t>
            </a:r>
          </a:p>
        </p:txBody>
      </p:sp>
      <p:graphicFrame>
        <p:nvGraphicFramePr>
          <p:cNvPr id="483" name="Shape 483"/>
          <p:cNvGraphicFramePr/>
          <p:nvPr/>
        </p:nvGraphicFramePr>
        <p:xfrm>
          <a:off x="1593436" y="2055500"/>
          <a:ext cx="9670450" cy="2661970"/>
        </p:xfrm>
        <a:graphic>
          <a:graphicData uri="http://schemas.openxmlformats.org/drawingml/2006/table">
            <a:tbl>
              <a:tblPr firstRow="1" bandRow="1">
                <a:noFill/>
                <a:tableStyleId>{DC83D897-207F-4871-9192-F4C154C81278}</a:tableStyleId>
              </a:tblPr>
              <a:tblGrid>
                <a:gridCol w="1904400"/>
                <a:gridCol w="776605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Permissions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Description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-rw-r--r--	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Readable and writable for file owner, only readable for others.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(Standard)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-rw-r-----	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Readable and writable for file owner, only readable for users belonging to the file group.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drwx------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Directory only accessible by its owner.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-------r-x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File executable by others but neither by your friends nor by yourself.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Nice protections for a trap.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dirty="0" smtClean="0">
                <a:solidFill>
                  <a:srgbClr val="343F49"/>
                </a:solidFill>
              </a:rPr>
              <a:t>Basic navigation: </a:t>
            </a:r>
            <a:r>
              <a:rPr lang="en-US" sz="3200" i="1" dirty="0" smtClean="0">
                <a:solidFill>
                  <a:srgbClr val="343F4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 Manipulation</a:t>
            </a:r>
            <a:endParaRPr lang="en-US" sz="3200" dirty="0">
              <a:solidFill>
                <a:srgbClr val="343F4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1593436" y="1600200"/>
            <a:ext cx="9782700" cy="390224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US" sz="2000" b="1" dirty="0" err="1" smtClean="0">
                <a:solidFill>
                  <a:srgbClr val="D97A20"/>
                </a:solidFill>
                <a:latin typeface="Courier New"/>
                <a:cs typeface="Courier New"/>
                <a:sym typeface="Courier New"/>
              </a:rPr>
              <a:t>mkdir</a:t>
            </a:r>
            <a:r>
              <a:rPr lang="en-US" sz="2000" dirty="0" smtClean="0">
                <a:solidFill>
                  <a:schemeClr val="dk1"/>
                </a:solidFill>
              </a:rPr>
              <a:t> -  Make directory</a:t>
            </a:r>
            <a:endParaRPr sz="2000" dirty="0">
              <a:solidFill>
                <a:schemeClr val="dk1"/>
              </a:solidFill>
            </a:endParaRPr>
          </a:p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indent="0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457" name="Shape 457"/>
          <p:cNvSpPr txBox="1"/>
          <p:nvPr/>
        </p:nvSpPr>
        <p:spPr>
          <a:xfrm>
            <a:off x="1593436" y="2241882"/>
            <a:ext cx="9348464" cy="234615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lnSpc>
                <a:spcPct val="150000"/>
              </a:lnSpc>
              <a:buSzPct val="25000"/>
            </a:pPr>
            <a:r>
              <a:rPr lang="en-US" sz="1800" b="1" dirty="0" smtClean="0">
                <a:solidFill>
                  <a:srgbClr val="879AA8"/>
                </a:solidFill>
                <a:latin typeface="Courier New"/>
                <a:ea typeface="Courier New"/>
                <a:cs typeface="Courier New"/>
                <a:sym typeface="Courier New"/>
              </a:rPr>
              <a:t>[tuta0@scc1 tutorial]$</a:t>
            </a:r>
            <a:r>
              <a:rPr lang="en-US" sz="1800" dirty="0" smtClean="0">
                <a:solidFill>
                  <a:srgbClr val="879AA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 dirty="0" err="1" smtClean="0">
                <a:solidFill>
                  <a:srgbClr val="F5F7F8"/>
                </a:solidFill>
                <a:latin typeface="Courier New"/>
                <a:ea typeface="Courier New"/>
                <a:cs typeface="Courier New"/>
                <a:sym typeface="Courier New"/>
              </a:rPr>
              <a:t>mkdir</a:t>
            </a:r>
            <a:r>
              <a:rPr lang="en-US" sz="1800" b="1" dirty="0" smtClean="0">
                <a:solidFill>
                  <a:srgbClr val="F5F7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 dirty="0" err="1" smtClean="0">
                <a:solidFill>
                  <a:srgbClr val="F5F7F8"/>
                </a:solidFill>
                <a:latin typeface="Courier New"/>
                <a:ea typeface="Courier New"/>
                <a:cs typeface="Courier New"/>
                <a:sym typeface="Courier New"/>
              </a:rPr>
              <a:t>koleinik</a:t>
            </a:r>
            <a:endParaRPr lang="en-US" sz="1800" b="1" dirty="0" smtClean="0">
              <a:solidFill>
                <a:srgbClr val="F5F7F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lnSpc>
                <a:spcPct val="150000"/>
              </a:lnSpc>
              <a:buSzPct val="25000"/>
            </a:pPr>
            <a:r>
              <a:rPr lang="en-US" sz="1800" b="1" dirty="0">
                <a:solidFill>
                  <a:srgbClr val="879AA8"/>
                </a:solidFill>
                <a:latin typeface="Courier New"/>
                <a:ea typeface="Courier New"/>
                <a:cs typeface="Courier New"/>
                <a:sym typeface="Courier New"/>
              </a:rPr>
              <a:t>[tuta0@scc1 tutorial</a:t>
            </a:r>
            <a:r>
              <a:rPr lang="en-US" sz="1800" b="1" dirty="0" smtClean="0">
                <a:solidFill>
                  <a:srgbClr val="879AA8"/>
                </a:solidFill>
                <a:latin typeface="Courier New"/>
                <a:ea typeface="Courier New"/>
                <a:cs typeface="Courier New"/>
                <a:sym typeface="Courier New"/>
              </a:rPr>
              <a:t>]$</a:t>
            </a:r>
            <a:r>
              <a:rPr lang="en-US" sz="1800" dirty="0" smtClean="0">
                <a:solidFill>
                  <a:srgbClr val="879AA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 dirty="0" smtClean="0">
                <a:solidFill>
                  <a:srgbClr val="F5F7F8"/>
                </a:solidFill>
                <a:latin typeface="Courier New"/>
                <a:ea typeface="Courier New"/>
                <a:cs typeface="Courier New"/>
                <a:sym typeface="Courier New"/>
              </a:rPr>
              <a:t>ls -l 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800" b="1" dirty="0">
                <a:solidFill>
                  <a:srgbClr val="879AA8"/>
                </a:solidFill>
                <a:latin typeface="Courier New"/>
                <a:ea typeface="Courier New"/>
                <a:cs typeface="Courier New"/>
                <a:sym typeface="Courier New"/>
              </a:rPr>
              <a:t>[tuta0@scc1 tutorial]$</a:t>
            </a:r>
            <a:r>
              <a:rPr lang="en-US" sz="1800" dirty="0">
                <a:solidFill>
                  <a:srgbClr val="879AA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 dirty="0" smtClean="0">
                <a:solidFill>
                  <a:srgbClr val="F5F7F8"/>
                </a:solidFill>
                <a:latin typeface="Courier New"/>
                <a:ea typeface="Courier New"/>
                <a:cs typeface="Courier New"/>
                <a:sym typeface="Courier New"/>
              </a:rPr>
              <a:t>cd </a:t>
            </a:r>
            <a:r>
              <a:rPr lang="en-US" sz="1800" b="1" dirty="0" err="1" smtClean="0">
                <a:solidFill>
                  <a:srgbClr val="F5F7F8"/>
                </a:solidFill>
                <a:latin typeface="Courier New"/>
                <a:ea typeface="Courier New"/>
                <a:cs typeface="Courier New"/>
                <a:sym typeface="Courier New"/>
              </a:rPr>
              <a:t>koleinik</a:t>
            </a:r>
            <a:endParaRPr lang="en-US" sz="1800" b="1" dirty="0">
              <a:solidFill>
                <a:srgbClr val="F5F7F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lnSpc>
                <a:spcPct val="150000"/>
              </a:lnSpc>
              <a:buSzPct val="25000"/>
            </a:pPr>
            <a:r>
              <a:rPr lang="en-US" sz="1800" b="1" dirty="0">
                <a:solidFill>
                  <a:srgbClr val="879AA8"/>
                </a:solidFill>
                <a:latin typeface="Courier New"/>
                <a:ea typeface="Courier New"/>
                <a:cs typeface="Courier New"/>
                <a:sym typeface="Courier New"/>
              </a:rPr>
              <a:t>[tuta0@scc1 tutorial]$</a:t>
            </a:r>
            <a:r>
              <a:rPr lang="en-US" sz="1800" dirty="0">
                <a:solidFill>
                  <a:srgbClr val="879AA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 dirty="0" err="1" smtClean="0">
                <a:solidFill>
                  <a:srgbClr val="F5F7F8"/>
                </a:solidFill>
                <a:latin typeface="Courier New"/>
                <a:ea typeface="Courier New"/>
                <a:cs typeface="Courier New"/>
                <a:sym typeface="Courier New"/>
              </a:rPr>
              <a:t>pwd</a:t>
            </a:r>
            <a:endParaRPr lang="en-US" sz="1800" b="1" dirty="0">
              <a:solidFill>
                <a:srgbClr val="F5F7F8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382282749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dirty="0" smtClean="0">
                <a:solidFill>
                  <a:srgbClr val="343F49"/>
                </a:solidFill>
              </a:rPr>
              <a:t>Basic navigation: </a:t>
            </a:r>
            <a:r>
              <a:rPr lang="en-US" sz="3200" i="1" dirty="0" smtClean="0">
                <a:solidFill>
                  <a:srgbClr val="343F4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 (cont.)</a:t>
            </a:r>
            <a:endParaRPr lang="en-US" sz="3200" dirty="0">
              <a:solidFill>
                <a:srgbClr val="343F4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1593436" y="1600200"/>
            <a:ext cx="9782700" cy="390224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US" sz="2000" b="1" dirty="0" err="1" smtClean="0">
                <a:solidFill>
                  <a:srgbClr val="D97A20"/>
                </a:solidFill>
                <a:latin typeface="Courier New"/>
                <a:cs typeface="Courier New"/>
                <a:sym typeface="Courier New"/>
              </a:rPr>
              <a:t>mkdir</a:t>
            </a:r>
            <a:r>
              <a:rPr lang="en-US" sz="2000" dirty="0" smtClean="0">
                <a:solidFill>
                  <a:schemeClr val="dk1"/>
                </a:solidFill>
              </a:rPr>
              <a:t> -  Make directory</a:t>
            </a:r>
            <a:endParaRPr sz="2000" dirty="0">
              <a:solidFill>
                <a:schemeClr val="dk1"/>
              </a:solidFill>
            </a:endParaRPr>
          </a:p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indent="0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457" name="Shape 457"/>
          <p:cNvSpPr txBox="1"/>
          <p:nvPr/>
        </p:nvSpPr>
        <p:spPr>
          <a:xfrm>
            <a:off x="1593436" y="2241882"/>
            <a:ext cx="9348464" cy="234615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lnSpc>
                <a:spcPct val="150000"/>
              </a:lnSpc>
              <a:buSzPct val="25000"/>
            </a:pPr>
            <a:r>
              <a:rPr lang="en-US" sz="1800" b="1" dirty="0" smtClean="0">
                <a:solidFill>
                  <a:srgbClr val="879AA8"/>
                </a:solidFill>
                <a:latin typeface="Courier New"/>
                <a:ea typeface="Courier New"/>
                <a:cs typeface="Courier New"/>
                <a:sym typeface="Courier New"/>
              </a:rPr>
              <a:t>[tuta0@scc1 tutorial]$</a:t>
            </a:r>
            <a:r>
              <a:rPr lang="en-US" sz="1800" dirty="0" smtClean="0">
                <a:solidFill>
                  <a:srgbClr val="879AA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 dirty="0" err="1" smtClean="0">
                <a:solidFill>
                  <a:srgbClr val="F5F7F8"/>
                </a:solidFill>
                <a:latin typeface="Courier New"/>
                <a:ea typeface="Courier New"/>
                <a:cs typeface="Courier New"/>
                <a:sym typeface="Courier New"/>
              </a:rPr>
              <a:t>mkdir</a:t>
            </a:r>
            <a:r>
              <a:rPr lang="en-US" sz="1800" b="1" dirty="0" smtClean="0">
                <a:solidFill>
                  <a:srgbClr val="F5F7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 dirty="0" err="1" smtClean="0">
                <a:solidFill>
                  <a:srgbClr val="F5F7F8"/>
                </a:solidFill>
                <a:latin typeface="Courier New"/>
                <a:ea typeface="Courier New"/>
                <a:cs typeface="Courier New"/>
                <a:sym typeface="Courier New"/>
              </a:rPr>
              <a:t>koleinik</a:t>
            </a:r>
            <a:endParaRPr lang="en-US" sz="1800" b="1" dirty="0" smtClean="0">
              <a:solidFill>
                <a:srgbClr val="F5F7F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lnSpc>
                <a:spcPct val="150000"/>
              </a:lnSpc>
              <a:buSzPct val="25000"/>
            </a:pPr>
            <a:r>
              <a:rPr lang="en-US" sz="1800" b="1" dirty="0">
                <a:solidFill>
                  <a:srgbClr val="879AA8"/>
                </a:solidFill>
                <a:latin typeface="Courier New"/>
                <a:ea typeface="Courier New"/>
                <a:cs typeface="Courier New"/>
                <a:sym typeface="Courier New"/>
              </a:rPr>
              <a:t>[tuta0@scc1 tutorial</a:t>
            </a:r>
            <a:r>
              <a:rPr lang="en-US" sz="1800" b="1" dirty="0" smtClean="0">
                <a:solidFill>
                  <a:srgbClr val="879AA8"/>
                </a:solidFill>
                <a:latin typeface="Courier New"/>
                <a:ea typeface="Courier New"/>
                <a:cs typeface="Courier New"/>
                <a:sym typeface="Courier New"/>
              </a:rPr>
              <a:t>]$</a:t>
            </a:r>
            <a:r>
              <a:rPr lang="en-US" sz="1800" dirty="0" smtClean="0">
                <a:solidFill>
                  <a:srgbClr val="879AA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 dirty="0" smtClean="0">
                <a:solidFill>
                  <a:srgbClr val="F5F7F8"/>
                </a:solidFill>
                <a:latin typeface="Courier New"/>
                <a:ea typeface="Courier New"/>
                <a:cs typeface="Courier New"/>
                <a:sym typeface="Courier New"/>
              </a:rPr>
              <a:t>ls -l 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800" b="1" dirty="0">
                <a:solidFill>
                  <a:srgbClr val="879AA8"/>
                </a:solidFill>
                <a:latin typeface="Courier New"/>
                <a:ea typeface="Courier New"/>
                <a:cs typeface="Courier New"/>
                <a:sym typeface="Courier New"/>
              </a:rPr>
              <a:t>[tuta0@scc1 tutorial]$</a:t>
            </a:r>
            <a:r>
              <a:rPr lang="en-US" sz="1800" dirty="0">
                <a:solidFill>
                  <a:srgbClr val="879AA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 dirty="0" smtClean="0">
                <a:solidFill>
                  <a:srgbClr val="F5F7F8"/>
                </a:solidFill>
                <a:latin typeface="Courier New"/>
                <a:ea typeface="Courier New"/>
                <a:cs typeface="Courier New"/>
                <a:sym typeface="Courier New"/>
              </a:rPr>
              <a:t>cd </a:t>
            </a:r>
            <a:r>
              <a:rPr lang="en-US" sz="1800" b="1" dirty="0" err="1" smtClean="0">
                <a:solidFill>
                  <a:srgbClr val="F5F7F8"/>
                </a:solidFill>
                <a:latin typeface="Courier New"/>
                <a:ea typeface="Courier New"/>
                <a:cs typeface="Courier New"/>
                <a:sym typeface="Courier New"/>
              </a:rPr>
              <a:t>koleinik</a:t>
            </a:r>
            <a:endParaRPr lang="en-US" sz="1800" b="1" dirty="0">
              <a:solidFill>
                <a:srgbClr val="F5F7F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lnSpc>
                <a:spcPct val="150000"/>
              </a:lnSpc>
              <a:buSzPct val="25000"/>
            </a:pPr>
            <a:r>
              <a:rPr lang="en-US" sz="1800" b="1" dirty="0">
                <a:solidFill>
                  <a:srgbClr val="879AA8"/>
                </a:solidFill>
                <a:latin typeface="Courier New"/>
                <a:ea typeface="Courier New"/>
                <a:cs typeface="Courier New"/>
                <a:sym typeface="Courier New"/>
              </a:rPr>
              <a:t>[tuta0@scc1 tutorial]$</a:t>
            </a:r>
            <a:r>
              <a:rPr lang="en-US" sz="1800" dirty="0">
                <a:solidFill>
                  <a:srgbClr val="879AA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 dirty="0" err="1" smtClean="0">
                <a:solidFill>
                  <a:srgbClr val="F5F7F8"/>
                </a:solidFill>
                <a:latin typeface="Courier New"/>
                <a:ea typeface="Courier New"/>
                <a:cs typeface="Courier New"/>
                <a:sym typeface="Courier New"/>
              </a:rPr>
              <a:t>pwd</a:t>
            </a:r>
            <a:endParaRPr lang="en-US" sz="1800" b="1" dirty="0">
              <a:solidFill>
                <a:srgbClr val="F5F7F8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427951528"/>
      </p:ext>
    </p:extLst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dirty="0" smtClean="0">
                <a:solidFill>
                  <a:srgbClr val="343F49"/>
                </a:solidFill>
              </a:rPr>
              <a:t>Files manipulation:</a:t>
            </a:r>
            <a:endParaRPr lang="en-US" sz="3200" dirty="0">
              <a:solidFill>
                <a:srgbClr val="343F4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1593436" y="1600200"/>
            <a:ext cx="9782700" cy="390224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US" sz="2000" b="1" dirty="0" smtClean="0">
                <a:solidFill>
                  <a:srgbClr val="D97A20"/>
                </a:solidFill>
                <a:latin typeface="Courier New"/>
                <a:cs typeface="Courier New"/>
                <a:sym typeface="Courier New"/>
              </a:rPr>
              <a:t>touch </a:t>
            </a:r>
            <a:r>
              <a:rPr lang="en-US" sz="2000" b="1" i="1" dirty="0" smtClean="0">
                <a:solidFill>
                  <a:srgbClr val="D97A20"/>
                </a:solidFill>
                <a:latin typeface="Courier New"/>
                <a:cs typeface="Courier New"/>
                <a:sym typeface="Courier New"/>
              </a:rPr>
              <a:t>file1</a:t>
            </a:r>
            <a:r>
              <a:rPr lang="en-US" sz="2000" dirty="0" smtClean="0">
                <a:solidFill>
                  <a:schemeClr val="dk1"/>
                </a:solidFill>
              </a:rPr>
              <a:t>                    -  create an empty file with a name </a:t>
            </a:r>
            <a:r>
              <a:rPr lang="en-US" sz="2000" i="1" dirty="0" smtClean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file1</a:t>
            </a:r>
          </a:p>
          <a:p>
            <a:pPr>
              <a:lnSpc>
                <a:spcPct val="100000"/>
              </a:lnSpc>
              <a:spcAft>
                <a:spcPts val="1000"/>
              </a:spcAft>
              <a:buSzPct val="100000"/>
            </a:pPr>
            <a:r>
              <a:rPr lang="en-US" sz="2000" b="1" dirty="0" err="1" smtClean="0">
                <a:solidFill>
                  <a:srgbClr val="D97A20"/>
                </a:solidFill>
                <a:latin typeface="Courier New"/>
                <a:cs typeface="Courier New"/>
                <a:sym typeface="Courier New"/>
              </a:rPr>
              <a:t>cp</a:t>
            </a:r>
            <a:r>
              <a:rPr lang="en-US" sz="2000" b="1" dirty="0" smtClean="0">
                <a:solidFill>
                  <a:srgbClr val="D97A20"/>
                </a:solidFill>
                <a:latin typeface="Courier New"/>
                <a:cs typeface="Courier New"/>
                <a:sym typeface="Courier New"/>
              </a:rPr>
              <a:t> file1 file2      </a:t>
            </a:r>
            <a:r>
              <a:rPr lang="en-US" sz="2000" dirty="0" smtClean="0">
                <a:solidFill>
                  <a:schemeClr val="dk1"/>
                </a:solidFill>
              </a:rPr>
              <a:t>-   copy </a:t>
            </a:r>
            <a:r>
              <a:rPr lang="en-US" sz="2000" i="1" dirty="0" smtClean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file1</a:t>
            </a:r>
            <a:r>
              <a:rPr lang="en-US" sz="2000" dirty="0" smtClean="0">
                <a:solidFill>
                  <a:schemeClr val="dk1"/>
                </a:solidFill>
              </a:rPr>
              <a:t> to </a:t>
            </a:r>
            <a:r>
              <a:rPr lang="en-US" sz="2000" i="1" dirty="0" smtClean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file2</a:t>
            </a:r>
          </a:p>
          <a:p>
            <a:pPr>
              <a:lnSpc>
                <a:spcPct val="100000"/>
              </a:lnSpc>
              <a:spcAft>
                <a:spcPts val="1000"/>
              </a:spcAft>
              <a:buSzPct val="100000"/>
            </a:pPr>
            <a:r>
              <a:rPr lang="en-US" sz="2000" b="1" dirty="0" smtClean="0">
                <a:solidFill>
                  <a:srgbClr val="D97A20"/>
                </a:solidFill>
                <a:latin typeface="Courier New"/>
                <a:cs typeface="Courier New"/>
                <a:sym typeface="Courier New"/>
              </a:rPr>
              <a:t>mv file2 notes.txt  </a:t>
            </a:r>
            <a:r>
              <a:rPr lang="en-US" sz="2000" dirty="0">
                <a:solidFill>
                  <a:schemeClr val="dk1"/>
                </a:solidFill>
              </a:rPr>
              <a:t>-   </a:t>
            </a:r>
            <a:r>
              <a:rPr lang="en-US" sz="2000" dirty="0" smtClean="0">
                <a:solidFill>
                  <a:schemeClr val="dk1"/>
                </a:solidFill>
              </a:rPr>
              <a:t>rename </a:t>
            </a:r>
            <a:r>
              <a:rPr lang="en-US" sz="2000" i="1" dirty="0" smtClean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file2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</a:p>
          <a:p>
            <a:pPr>
              <a:lnSpc>
                <a:spcPct val="100000"/>
              </a:lnSpc>
              <a:spcAft>
                <a:spcPts val="1000"/>
              </a:spcAft>
              <a:buSzPct val="100000"/>
            </a:pPr>
            <a:r>
              <a:rPr lang="en-US" sz="2000" b="1" dirty="0" err="1" smtClean="0">
                <a:solidFill>
                  <a:srgbClr val="D97A20"/>
                </a:solidFill>
                <a:latin typeface="Courier New"/>
                <a:cs typeface="Courier New"/>
                <a:sym typeface="Courier New"/>
              </a:rPr>
              <a:t>rm</a:t>
            </a:r>
            <a:r>
              <a:rPr lang="en-US" sz="2000" b="1" dirty="0" smtClean="0">
                <a:solidFill>
                  <a:srgbClr val="D97A20"/>
                </a:solidFill>
                <a:latin typeface="Courier New"/>
                <a:cs typeface="Courier New"/>
                <a:sym typeface="Courier New"/>
              </a:rPr>
              <a:t> file1            </a:t>
            </a:r>
            <a:r>
              <a:rPr lang="en-US" sz="2000" dirty="0" smtClean="0">
                <a:solidFill>
                  <a:schemeClr val="dk1"/>
                </a:solidFill>
              </a:rPr>
              <a:t>-   delete </a:t>
            </a:r>
            <a:r>
              <a:rPr lang="en-US" sz="2000" i="1" dirty="0" smtClean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file1</a:t>
            </a:r>
            <a:endParaRPr lang="en-US" sz="2000" i="1" dirty="0">
              <a:solidFill>
                <a:schemeClr val="dk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  <a:buSzPct val="100000"/>
            </a:pPr>
            <a:endParaRPr lang="en-US" sz="2000" dirty="0">
              <a:solidFill>
                <a:schemeClr val="dk1"/>
              </a:solidFill>
            </a:endParaRPr>
          </a:p>
          <a:p>
            <a:pPr>
              <a:lnSpc>
                <a:spcPct val="100000"/>
              </a:lnSpc>
              <a:spcAft>
                <a:spcPts val="1000"/>
              </a:spcAft>
              <a:buSzPct val="100000"/>
            </a:pPr>
            <a:endParaRPr lang="en-US" sz="2000" dirty="0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endParaRPr lang="en-US" sz="2000" dirty="0" smtClean="0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endParaRPr sz="2000" dirty="0">
              <a:solidFill>
                <a:schemeClr val="dk1"/>
              </a:solidFill>
            </a:endParaRPr>
          </a:p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indent="0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417223"/>
      </p:ext>
    </p:extLst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title"/>
          </p:nvPr>
        </p:nvSpPr>
        <p:spPr>
          <a:xfrm>
            <a:off x="1598612" y="1600200"/>
            <a:ext cx="8283300" cy="2654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5400" dirty="0">
                <a:solidFill>
                  <a:srgbClr val="343F49"/>
                </a:solidFill>
              </a:rPr>
              <a:t>Using the System (Part </a:t>
            </a:r>
            <a:r>
              <a:rPr lang="en-US" sz="5400" dirty="0" smtClean="0">
                <a:solidFill>
                  <a:srgbClr val="343F49"/>
                </a:solidFill>
              </a:rPr>
              <a:t>2)</a:t>
            </a:r>
            <a:endParaRPr lang="en-US" sz="5400" dirty="0">
              <a:solidFill>
                <a:srgbClr val="343F49"/>
              </a:solidFill>
            </a:endParaRPr>
          </a:p>
        </p:txBody>
      </p:sp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1598625" y="4260000"/>
            <a:ext cx="7870500" cy="115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dirty="0">
                <a:solidFill>
                  <a:schemeClr val="dk1"/>
                </a:solidFill>
              </a:rPr>
              <a:t>Some basic tools, utilities, and methods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>
                <a:solidFill>
                  <a:srgbClr val="343F49"/>
                </a:solidFill>
              </a:rPr>
              <a:t>Text Editors</a:t>
            </a:r>
          </a:p>
        </p:txBody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1593425" y="1737325"/>
            <a:ext cx="4814700" cy="4434899"/>
          </a:xfrm>
          <a:prstGeom prst="rect">
            <a:avLst/>
          </a:prstGeom>
          <a:ln w="9525" cap="flat" cmpd="sng">
            <a:solidFill>
              <a:srgbClr val="6A809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sz="1800" b="1">
              <a:solidFill>
                <a:srgbClr val="D97A2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228600" rtl="0">
              <a:spcBef>
                <a:spcPts val="0"/>
              </a:spcBef>
              <a:buClr>
                <a:srgbClr val="465562"/>
              </a:buClr>
              <a:buSzPct val="100000"/>
              <a:buFont typeface="Courier New"/>
            </a:pPr>
            <a:r>
              <a:rPr lang="en-US" sz="1800" b="1">
                <a:solidFill>
                  <a:srgbClr val="D97A20"/>
                </a:solidFill>
                <a:latin typeface="Courier New"/>
                <a:ea typeface="Courier New"/>
                <a:cs typeface="Courier New"/>
                <a:sym typeface="Courier New"/>
              </a:rPr>
              <a:t>nano</a:t>
            </a:r>
            <a:r>
              <a:rPr lang="en-US" sz="2400">
                <a:solidFill>
                  <a:srgbClr val="465562"/>
                </a:solidFill>
              </a:rPr>
              <a:t> - “Nano's ANOther” editor</a:t>
            </a:r>
          </a:p>
          <a:p>
            <a:pPr marL="457200" lvl="0" indent="-228600" rtl="0">
              <a:spcBef>
                <a:spcPts val="0"/>
              </a:spcBef>
              <a:buClr>
                <a:srgbClr val="465562"/>
              </a:buClr>
              <a:buSzPct val="100000"/>
              <a:buFont typeface="Courier New"/>
            </a:pPr>
            <a:r>
              <a:rPr lang="en-US" sz="1800" b="1">
                <a:solidFill>
                  <a:srgbClr val="D97A20"/>
                </a:solidFill>
                <a:latin typeface="Courier New"/>
                <a:ea typeface="Courier New"/>
                <a:cs typeface="Courier New"/>
                <a:sym typeface="Courier New"/>
              </a:rPr>
              <a:t>emacs</a:t>
            </a:r>
            <a:r>
              <a:rPr lang="en-US" sz="2400">
                <a:solidFill>
                  <a:srgbClr val="465562"/>
                </a:solidFill>
              </a:rPr>
              <a:t> - Programming Editor</a:t>
            </a:r>
          </a:p>
          <a:p>
            <a:pPr marL="457200" lvl="0" indent="-228600" rtl="0">
              <a:spcBef>
                <a:spcPts val="0"/>
              </a:spcBef>
              <a:buClr>
                <a:srgbClr val="465562"/>
              </a:buClr>
              <a:buSzPct val="100000"/>
              <a:buFont typeface="Courier New"/>
            </a:pPr>
            <a:r>
              <a:rPr lang="en-US" sz="1800" b="1">
                <a:solidFill>
                  <a:srgbClr val="D97A20"/>
                </a:solidFill>
                <a:latin typeface="Courier New"/>
                <a:ea typeface="Courier New"/>
                <a:cs typeface="Courier New"/>
                <a:sym typeface="Courier New"/>
              </a:rPr>
              <a:t>vim</a:t>
            </a:r>
            <a:r>
              <a:rPr lang="en-US" sz="2400">
                <a:solidFill>
                  <a:srgbClr val="465562"/>
                </a:solidFill>
              </a:rPr>
              <a:t> / </a:t>
            </a:r>
            <a:r>
              <a:rPr lang="en-US" sz="1800" b="1">
                <a:solidFill>
                  <a:srgbClr val="D97A20"/>
                </a:solidFill>
                <a:latin typeface="Courier New"/>
                <a:ea typeface="Courier New"/>
                <a:cs typeface="Courier New"/>
                <a:sym typeface="Courier New"/>
              </a:rPr>
              <a:t>vi </a:t>
            </a:r>
            <a:r>
              <a:rPr lang="en-US" sz="2400">
                <a:solidFill>
                  <a:srgbClr val="465562"/>
                </a:solidFill>
              </a:rPr>
              <a:t>- Visual IMproved </a:t>
            </a:r>
          </a:p>
          <a:p>
            <a:pPr marL="457200" lvl="0" indent="-228600" rtl="0">
              <a:spcBef>
                <a:spcPts val="0"/>
              </a:spcBef>
              <a:buClr>
                <a:srgbClr val="465562"/>
              </a:buClr>
              <a:buSzPct val="100000"/>
              <a:buFont typeface="Courier New"/>
            </a:pPr>
            <a:r>
              <a:rPr lang="en-US" sz="1800">
                <a:solidFill>
                  <a:schemeClr val="dk1"/>
                </a:solidFill>
              </a:rPr>
              <a:t>Others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>
              <a:solidFill>
                <a:srgbClr val="465562"/>
              </a:solidFill>
            </a:endParaRPr>
          </a:p>
        </p:txBody>
      </p:sp>
      <p:sp>
        <p:nvSpPr>
          <p:cNvPr id="505" name="Shape 505"/>
          <p:cNvSpPr txBox="1">
            <a:spLocks noGrp="1"/>
          </p:cNvSpPr>
          <p:nvPr>
            <p:ph type="body" idx="2"/>
          </p:nvPr>
        </p:nvSpPr>
        <p:spPr>
          <a:xfrm>
            <a:off x="6557350" y="1735200"/>
            <a:ext cx="4818899" cy="4434899"/>
          </a:xfrm>
          <a:prstGeom prst="rect">
            <a:avLst/>
          </a:prstGeom>
          <a:ln w="9525" cap="flat" cmpd="sng">
            <a:solidFill>
              <a:srgbClr val="6A809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sz="1800" b="1">
              <a:solidFill>
                <a:srgbClr val="D97A2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228600" rtl="0">
              <a:spcBef>
                <a:spcPts val="0"/>
              </a:spcBef>
              <a:buClr>
                <a:srgbClr val="465562"/>
              </a:buClr>
              <a:buSzPct val="133333"/>
            </a:pPr>
            <a:r>
              <a:rPr lang="en-US" sz="1800" b="1">
                <a:solidFill>
                  <a:srgbClr val="D97A20"/>
                </a:solidFill>
                <a:latin typeface="Courier New"/>
                <a:ea typeface="Courier New"/>
                <a:cs typeface="Courier New"/>
                <a:sym typeface="Courier New"/>
              </a:rPr>
              <a:t>gedit</a:t>
            </a:r>
            <a:r>
              <a:rPr lang="en-US" sz="2400">
                <a:solidFill>
                  <a:srgbClr val="465562"/>
                </a:solidFill>
              </a:rPr>
              <a:t> - Gnome EDITor</a:t>
            </a:r>
          </a:p>
          <a:p>
            <a:pPr marL="457200" lvl="0" indent="-228600" rtl="0">
              <a:spcBef>
                <a:spcPts val="0"/>
              </a:spcBef>
              <a:buClr>
                <a:srgbClr val="465562"/>
              </a:buClr>
              <a:buSzPct val="133333"/>
            </a:pPr>
            <a:r>
              <a:rPr lang="en-US" sz="1800" b="1">
                <a:solidFill>
                  <a:srgbClr val="D97A20"/>
                </a:solidFill>
                <a:latin typeface="Courier New"/>
                <a:ea typeface="Courier New"/>
                <a:cs typeface="Courier New"/>
                <a:sym typeface="Courier New"/>
              </a:rPr>
              <a:t>emacs</a:t>
            </a:r>
            <a:r>
              <a:rPr lang="en-US" sz="2400">
                <a:solidFill>
                  <a:srgbClr val="465562"/>
                </a:solidFill>
              </a:rPr>
              <a:t> - Programming Editor</a:t>
            </a:r>
          </a:p>
          <a:p>
            <a:pPr marL="457200" lvl="0" indent="-228600" rtl="0">
              <a:spcBef>
                <a:spcPts val="0"/>
              </a:spcBef>
              <a:buClr>
                <a:srgbClr val="465562"/>
              </a:buClr>
              <a:buSzPct val="133333"/>
            </a:pPr>
            <a:r>
              <a:rPr lang="en-US" sz="1800" b="1">
                <a:solidFill>
                  <a:srgbClr val="D97A20"/>
                </a:solidFill>
                <a:latin typeface="Courier New"/>
                <a:ea typeface="Courier New"/>
                <a:cs typeface="Courier New"/>
                <a:sym typeface="Courier New"/>
              </a:rPr>
              <a:t>gvim</a:t>
            </a:r>
            <a:r>
              <a:rPr lang="en-US" sz="2400">
                <a:solidFill>
                  <a:srgbClr val="465562"/>
                </a:solidFill>
              </a:rPr>
              <a:t> - GUI VIM</a:t>
            </a:r>
          </a:p>
          <a:p>
            <a:pPr marL="457200" lvl="0" indent="-228600">
              <a:spcBef>
                <a:spcPts val="0"/>
              </a:spcBef>
              <a:buClr>
                <a:srgbClr val="465562"/>
              </a:buClr>
              <a:buSzPct val="133333"/>
            </a:pPr>
            <a:r>
              <a:rPr lang="en-US" sz="1800">
                <a:solidFill>
                  <a:schemeClr val="dk1"/>
                </a:solidFill>
              </a:rPr>
              <a:t>Others</a:t>
            </a:r>
          </a:p>
        </p:txBody>
      </p:sp>
      <p:sp>
        <p:nvSpPr>
          <p:cNvPr id="506" name="Shape 506"/>
          <p:cNvSpPr/>
          <p:nvPr/>
        </p:nvSpPr>
        <p:spPr>
          <a:xfrm>
            <a:off x="7489450" y="4132750"/>
            <a:ext cx="2954699" cy="2672399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6A809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07" name="Shape 5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9250" y="4194475"/>
            <a:ext cx="2755099" cy="2495624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Shape 508"/>
          <p:cNvSpPr/>
          <p:nvPr/>
        </p:nvSpPr>
        <p:spPr>
          <a:xfrm>
            <a:off x="2526650" y="4132750"/>
            <a:ext cx="2954699" cy="2672399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6A809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09" name="Shape 509"/>
          <p:cNvPicPr preferRelativeResize="0"/>
          <p:nvPr/>
        </p:nvPicPr>
        <p:blipFill rotWithShape="1">
          <a:blip r:embed="rId4">
            <a:alphaModFix/>
          </a:blip>
          <a:srcRect t="5195"/>
          <a:stretch/>
        </p:blipFill>
        <p:spPr>
          <a:xfrm>
            <a:off x="2623225" y="4185901"/>
            <a:ext cx="2755100" cy="2512773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Shape 510"/>
          <p:cNvSpPr/>
          <p:nvPr/>
        </p:nvSpPr>
        <p:spPr>
          <a:xfrm>
            <a:off x="2447000" y="1545575"/>
            <a:ext cx="3113999" cy="3677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6A809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2400">
                <a:solidFill>
                  <a:srgbClr val="637A2E"/>
                </a:solidFill>
              </a:rPr>
              <a:t>Command Interface</a:t>
            </a:r>
          </a:p>
        </p:txBody>
      </p:sp>
      <p:sp>
        <p:nvSpPr>
          <p:cNvPr id="511" name="Shape 511"/>
          <p:cNvSpPr/>
          <p:nvPr/>
        </p:nvSpPr>
        <p:spPr>
          <a:xfrm>
            <a:off x="7409800" y="1545575"/>
            <a:ext cx="3113999" cy="3677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6A809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>
                <a:solidFill>
                  <a:srgbClr val="637A2E"/>
                </a:solidFill>
              </a:rPr>
              <a:t>Graphical Interface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dirty="0" smtClean="0">
                <a:solidFill>
                  <a:srgbClr val="343F49"/>
                </a:solidFill>
              </a:rPr>
              <a:t>Basic text editing</a:t>
            </a:r>
            <a:endParaRPr lang="en-US" sz="3200" dirty="0">
              <a:solidFill>
                <a:srgbClr val="343F4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1593436" y="1600200"/>
            <a:ext cx="9782700" cy="390224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US" sz="2000" b="1" dirty="0" err="1" smtClean="0">
                <a:solidFill>
                  <a:srgbClr val="D97A20"/>
                </a:solidFill>
                <a:latin typeface="Courier New"/>
                <a:cs typeface="Courier New"/>
                <a:sym typeface="Courier New"/>
              </a:rPr>
              <a:t>gedit</a:t>
            </a:r>
            <a:r>
              <a:rPr lang="en-US" sz="2000" dirty="0" smtClean="0">
                <a:solidFill>
                  <a:schemeClr val="dk1"/>
                </a:solidFill>
              </a:rPr>
              <a:t> -  Basic notepad-like editor</a:t>
            </a:r>
            <a:endParaRPr sz="2000" dirty="0">
              <a:solidFill>
                <a:schemeClr val="dk1"/>
              </a:solidFill>
            </a:endParaRPr>
          </a:p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indent="0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457" name="Shape 457"/>
          <p:cNvSpPr txBox="1"/>
          <p:nvPr/>
        </p:nvSpPr>
        <p:spPr>
          <a:xfrm>
            <a:off x="1593436" y="2241882"/>
            <a:ext cx="9348464" cy="234615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lnSpc>
                <a:spcPct val="150000"/>
              </a:lnSpc>
              <a:buSzPct val="25000"/>
            </a:pPr>
            <a:r>
              <a:rPr lang="en-US" sz="1800" b="1" dirty="0" smtClean="0">
                <a:solidFill>
                  <a:srgbClr val="879AA8"/>
                </a:solidFill>
                <a:latin typeface="Courier New"/>
                <a:ea typeface="Courier New"/>
                <a:cs typeface="Courier New"/>
                <a:sym typeface="Courier New"/>
              </a:rPr>
              <a:t>[tuta0@scc1 tutorial]$</a:t>
            </a:r>
            <a:r>
              <a:rPr lang="en-US" sz="1800" dirty="0" smtClean="0">
                <a:solidFill>
                  <a:srgbClr val="879AA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 dirty="0" err="1" smtClean="0">
                <a:solidFill>
                  <a:srgbClr val="F5F7F8"/>
                </a:solidFill>
                <a:latin typeface="Courier New"/>
                <a:ea typeface="Courier New"/>
                <a:cs typeface="Courier New"/>
                <a:sym typeface="Courier New"/>
              </a:rPr>
              <a:t>gedit</a:t>
            </a:r>
            <a:r>
              <a:rPr lang="en-US" sz="1800" b="1" dirty="0" smtClean="0">
                <a:solidFill>
                  <a:srgbClr val="F5F7F8"/>
                </a:solidFill>
                <a:latin typeface="Courier New"/>
                <a:ea typeface="Courier New"/>
                <a:cs typeface="Courier New"/>
                <a:sym typeface="Courier New"/>
              </a:rPr>
              <a:t> notes.txt &amp;</a:t>
            </a:r>
          </a:p>
        </p:txBody>
      </p:sp>
    </p:spTree>
    <p:extLst>
      <p:ext uri="{BB962C8B-B14F-4D97-AF65-F5344CB8AC3E}">
        <p14:creationId xmlns:p14="http://schemas.microsoft.com/office/powerpoint/2010/main" val="1667259611"/>
      </p:ext>
    </p:extLst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 txBox="1">
            <a:spLocks noGrp="1"/>
          </p:cNvSpPr>
          <p:nvPr>
            <p:ph type="title"/>
          </p:nvPr>
        </p:nvSpPr>
        <p:spPr>
          <a:xfrm>
            <a:off x="1598612" y="1600200"/>
            <a:ext cx="8283272" cy="26540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343F49"/>
              </a:buClr>
              <a:buSzPct val="25000"/>
              <a:buFont typeface="Arial"/>
              <a:buNone/>
            </a:pPr>
            <a:r>
              <a:rPr lang="en-US" sz="5400" b="0" i="0" u="none" strike="noStrike" cap="none" baseline="0">
                <a:solidFill>
                  <a:srgbClr val="343F49"/>
                </a:solidFill>
                <a:latin typeface="Arial"/>
                <a:ea typeface="Arial"/>
                <a:cs typeface="Arial"/>
                <a:sym typeface="Arial"/>
              </a:rPr>
              <a:t>Software and Modules</a:t>
            </a:r>
          </a:p>
        </p:txBody>
      </p:sp>
      <p:sp>
        <p:nvSpPr>
          <p:cNvPr id="597" name="Shape 597"/>
          <p:cNvSpPr txBox="1">
            <a:spLocks noGrp="1"/>
          </p:cNvSpPr>
          <p:nvPr>
            <p:ph type="body" idx="1"/>
          </p:nvPr>
        </p:nvSpPr>
        <p:spPr>
          <a:xfrm>
            <a:off x="1598612" y="4259996"/>
            <a:ext cx="7264622" cy="11502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1593436" y="177800"/>
            <a:ext cx="9782800" cy="12398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343F49"/>
              </a:buClr>
              <a:buSzPct val="25000"/>
              <a:buFont typeface="Arial"/>
              <a:buNone/>
            </a:pPr>
            <a:r>
              <a:rPr lang="en-US" sz="3600">
                <a:solidFill>
                  <a:srgbClr val="343F49"/>
                </a:solidFill>
              </a:rPr>
              <a:t>The</a:t>
            </a:r>
            <a:r>
              <a:rPr lang="en-US" sz="3600" b="0" i="0" u="none" strike="noStrike" cap="none" baseline="0">
                <a:solidFill>
                  <a:srgbClr val="343F4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>
                <a:solidFill>
                  <a:srgbClr val="343F49"/>
                </a:solidFill>
              </a:rPr>
              <a:t>Shared Compute Cluster (SCC)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1217612" y="1905000"/>
            <a:ext cx="10444576" cy="426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46888" marR="0" lvl="0" indent="-246888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›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Linux compute cluster</a:t>
            </a:r>
            <a:r>
              <a:rPr lang="en-US" sz="2800" dirty="0">
                <a:solidFill>
                  <a:schemeClr val="dk1"/>
                </a:solidFill>
              </a:rPr>
              <a:t> with </a:t>
            </a:r>
            <a:r>
              <a:rPr lang="en-US" sz="2800" dirty="0" smtClean="0">
                <a:solidFill>
                  <a:schemeClr val="dk1"/>
                </a:solidFill>
              </a:rPr>
              <a:t>16,900</a:t>
            </a:r>
            <a:r>
              <a:rPr lang="en-US" sz="2800" dirty="0">
                <a:solidFill>
                  <a:schemeClr val="dk1"/>
                </a:solidFill>
              </a:rPr>
              <a:t>+ processors and </a:t>
            </a:r>
            <a:r>
              <a:rPr lang="en-US" sz="2800" dirty="0" smtClean="0">
                <a:solidFill>
                  <a:schemeClr val="dk1"/>
                </a:solidFill>
              </a:rPr>
              <a:t>250+ </a:t>
            </a:r>
            <a:r>
              <a:rPr lang="en-US" sz="2800" dirty="0">
                <a:solidFill>
                  <a:schemeClr val="dk1"/>
                </a:solidFill>
              </a:rPr>
              <a:t>GPU.</a:t>
            </a:r>
          </a:p>
          <a:p>
            <a:pPr marL="246888" marR="0" lvl="0" indent="-246888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›"/>
            </a:pPr>
            <a:r>
              <a:rPr lang="en-US" sz="2800" dirty="0">
                <a:solidFill>
                  <a:schemeClr val="dk1"/>
                </a:solidFill>
              </a:rPr>
              <a:t>Over </a:t>
            </a:r>
            <a:r>
              <a:rPr lang="en-US" sz="2800" dirty="0" smtClean="0">
                <a:solidFill>
                  <a:schemeClr val="dk1"/>
                </a:solidFill>
              </a:rPr>
              <a:t>4.2 </a:t>
            </a:r>
            <a:r>
              <a:rPr lang="en-US" sz="2800" dirty="0">
                <a:solidFill>
                  <a:schemeClr val="dk1"/>
                </a:solidFill>
              </a:rPr>
              <a:t>Petabytes of disk space.</a:t>
            </a:r>
          </a:p>
          <a:p>
            <a:pPr marL="246888" marR="0" lvl="0" indent="-246888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›"/>
            </a:pPr>
            <a:r>
              <a:rPr lang="en-US" sz="2800" dirty="0">
                <a:solidFill>
                  <a:schemeClr val="dk1"/>
                </a:solidFill>
              </a:rPr>
              <a:t>Owned by Boston University and researchers.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246888" marR="0" lvl="0" indent="-246888" algn="l" rtl="0">
              <a:lnSpc>
                <a:spcPct val="100000"/>
              </a:lnSpc>
              <a:spcBef>
                <a:spcPts val="14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›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Located at the Massachusetts Green High Performance Computing Center (MGHPCC)</a:t>
            </a:r>
            <a:r>
              <a:rPr lang="en-US" sz="2800" dirty="0">
                <a:solidFill>
                  <a:schemeClr val="dk1"/>
                </a:solidFill>
              </a:rPr>
              <a:t> in Holyoke, MA </a:t>
            </a:r>
          </a:p>
          <a:p>
            <a:pPr marL="246888" marR="0" lvl="0" indent="-246888" algn="l" rtl="0">
              <a:lnSpc>
                <a:spcPct val="100000"/>
              </a:lnSpc>
              <a:spcBef>
                <a:spcPts val="14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›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Went into production in June, 2013 for Research Computing.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xfrm>
            <a:off x="1593436" y="177800"/>
            <a:ext cx="9782800" cy="12398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343F49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rgbClr val="343F49"/>
                </a:solidFill>
                <a:latin typeface="Arial"/>
                <a:ea typeface="Arial"/>
                <a:cs typeface="Arial"/>
                <a:sym typeface="Arial"/>
              </a:rPr>
              <a:t>Software (without modules)</a:t>
            </a:r>
          </a:p>
        </p:txBody>
      </p:sp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1593436" y="1600200"/>
            <a:ext cx="97828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46888" marR="0" lvl="0" indent="-246888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›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tools and </a:t>
            </a:r>
            <a:r>
              <a:rPr lang="en-US" sz="2800" dirty="0">
                <a:solidFill>
                  <a:schemeClr val="dk1"/>
                </a:solidFill>
              </a:rPr>
              <a:t>utilities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available from the basic system environment.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endParaRPr sz="2800" dirty="0">
              <a:solidFill>
                <a:schemeClr val="dk1"/>
              </a:solidFill>
            </a:endParaRPr>
          </a:p>
          <a:p>
            <a:pPr marL="246888" marR="0" lvl="0" indent="-246888" algn="l" rtl="0">
              <a:lnSpc>
                <a:spcPct val="90000"/>
              </a:lnSpc>
              <a:spcBef>
                <a:spcPts val="1400"/>
              </a:spcBef>
              <a:buClr>
                <a:schemeClr val="dk1"/>
              </a:buClr>
              <a:buSzPct val="100000"/>
              <a:buFont typeface="Arial"/>
              <a:buChar char="›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big-name software applications are too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12648" marR="0" lvl="1" indent="-257048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MATLAB</a:t>
            </a:r>
          </a:p>
          <a:p>
            <a:pPr marL="612648" marR="0" lvl="1" indent="-257048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dirty="0">
                <a:solidFill>
                  <a:schemeClr val="dk1"/>
                </a:solidFill>
              </a:rPr>
              <a:t>R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12648" marR="0" lvl="1" indent="-257048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SAS</a:t>
            </a:r>
          </a:p>
          <a:p>
            <a:pPr marL="612648" marR="0" lvl="1" indent="-257048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STATA</a:t>
            </a:r>
          </a:p>
          <a:p>
            <a:pPr marL="246888" marR="0" lvl="0" indent="-69088" algn="l" rtl="0">
              <a:lnSpc>
                <a:spcPct val="90000"/>
              </a:lnSpc>
              <a:spcBef>
                <a:spcPts val="140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6888" marR="0" lvl="0" indent="-246888" algn="l" rtl="0">
              <a:lnSpc>
                <a:spcPct val="90000"/>
              </a:lnSpc>
              <a:spcBef>
                <a:spcPts val="1400"/>
              </a:spcBef>
              <a:buClr>
                <a:schemeClr val="dk1"/>
              </a:buClr>
              <a:buSzPct val="100000"/>
              <a:buFont typeface="Arial"/>
              <a:buChar char="›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Others require </a:t>
            </a:r>
            <a:r>
              <a:rPr lang="en-US" sz="2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Modules</a:t>
            </a:r>
          </a:p>
        </p:txBody>
      </p:sp>
      <p:sp>
        <p:nvSpPr>
          <p:cNvPr id="604" name="Shape 604"/>
          <p:cNvSpPr txBox="1"/>
          <p:nvPr/>
        </p:nvSpPr>
        <p:spPr>
          <a:xfrm>
            <a:off x="822200" y="6550200"/>
            <a:ext cx="110534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b="1">
                <a:solidFill>
                  <a:schemeClr val="dk1"/>
                </a:solidFill>
              </a:rPr>
              <a:t>SCC Help: </a:t>
            </a:r>
            <a:r>
              <a:rPr lang="en-US" sz="14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http://www.bu.edu/tech/support/research/software-and-programming/software-and-applications/modules/</a:t>
            </a: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 txBox="1">
            <a:spLocks noGrp="1"/>
          </p:cNvSpPr>
          <p:nvPr>
            <p:ph type="title"/>
          </p:nvPr>
        </p:nvSpPr>
        <p:spPr>
          <a:xfrm>
            <a:off x="1593436" y="177800"/>
            <a:ext cx="9782800" cy="12398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343F49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rgbClr val="343F49"/>
                </a:solidFill>
                <a:latin typeface="Arial"/>
                <a:ea typeface="Arial"/>
                <a:cs typeface="Arial"/>
                <a:sym typeface="Arial"/>
              </a:rPr>
              <a:t>Modules</a:t>
            </a:r>
          </a:p>
        </p:txBody>
      </p:sp>
      <p:sp>
        <p:nvSpPr>
          <p:cNvPr id="610" name="Shape 610"/>
          <p:cNvSpPr txBox="1">
            <a:spLocks noGrp="1"/>
          </p:cNvSpPr>
          <p:nvPr>
            <p:ph type="body" idx="1"/>
          </p:nvPr>
        </p:nvSpPr>
        <p:spPr>
          <a:xfrm>
            <a:off x="1593436" y="1600200"/>
            <a:ext cx="97828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46888" marR="0" lvl="0" indent="-246888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›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Modules allow users to access non-standard tools or alternat</a:t>
            </a:r>
            <a:r>
              <a:rPr lang="en-US" sz="2800">
                <a:solidFill>
                  <a:schemeClr val="dk1"/>
                </a:solidFill>
              </a:rPr>
              <a:t>ive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versions of standard packages.</a:t>
            </a:r>
            <a:b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6888" marR="0" lvl="0" indent="-246888" algn="l" rtl="0">
              <a:lnSpc>
                <a:spcPct val="90000"/>
              </a:lnSpc>
              <a:spcBef>
                <a:spcPts val="1400"/>
              </a:spcBef>
              <a:buClr>
                <a:schemeClr val="dk1"/>
              </a:buClr>
              <a:buSzPct val="100000"/>
              <a:buFont typeface="Arial"/>
              <a:buChar char="›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also an alternative way to configure your environment as required </a:t>
            </a:r>
            <a:r>
              <a:rPr lang="en-US" sz="2800">
                <a:solidFill>
                  <a:schemeClr val="dk1"/>
                </a:solidFill>
              </a:rPr>
              <a:t>for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certain packages. </a:t>
            </a:r>
            <a:r>
              <a:rPr lang="en-US">
                <a:solidFill>
                  <a:schemeClr val="dk1"/>
                </a:solidFill>
              </a:rPr>
              <a:t/>
            </a:r>
            <a:br>
              <a:rPr lang="en-US">
                <a:solidFill>
                  <a:schemeClr val="dk1"/>
                </a:solidFill>
              </a:rPr>
            </a:br>
            <a:endParaRPr lang="en-US">
              <a:solidFill>
                <a:schemeClr val="dk1"/>
              </a:solidFill>
            </a:endParaRPr>
          </a:p>
          <a:p>
            <a:pPr marL="246888" marR="0" lvl="0" indent="-246888" algn="l" rtl="0">
              <a:lnSpc>
                <a:spcPct val="90000"/>
              </a:lnSpc>
              <a:spcBef>
                <a:spcPts val="1400"/>
              </a:spcBef>
              <a:buClr>
                <a:schemeClr val="dk1"/>
              </a:buClr>
              <a:buSzPct val="100000"/>
              <a:buFont typeface="Arial"/>
              <a:buChar char="›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software packages on SCC are configured this way.</a:t>
            </a:r>
          </a:p>
        </p:txBody>
      </p:sp>
      <p:sp>
        <p:nvSpPr>
          <p:cNvPr id="611" name="Shape 611"/>
          <p:cNvSpPr txBox="1"/>
          <p:nvPr/>
        </p:nvSpPr>
        <p:spPr>
          <a:xfrm>
            <a:off x="822200" y="6550200"/>
            <a:ext cx="110534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b="1">
                <a:solidFill>
                  <a:schemeClr val="dk1"/>
                </a:solidFill>
              </a:rPr>
              <a:t>SCC Help: </a:t>
            </a:r>
            <a:r>
              <a:rPr lang="en-US" sz="14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http://www.bu.edu/tech/support/research/software-and-programming/software-and-applications/modules/</a:t>
            </a: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 txBox="1">
            <a:spLocks noGrp="1"/>
          </p:cNvSpPr>
          <p:nvPr>
            <p:ph type="title"/>
          </p:nvPr>
        </p:nvSpPr>
        <p:spPr>
          <a:xfrm>
            <a:off x="1593436" y="177800"/>
            <a:ext cx="9782800" cy="12398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343F49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rgbClr val="343F49"/>
                </a:solidFill>
                <a:latin typeface="Arial"/>
                <a:ea typeface="Arial"/>
                <a:cs typeface="Arial"/>
                <a:sym typeface="Arial"/>
              </a:rPr>
              <a:t>Module Usage</a:t>
            </a:r>
          </a:p>
        </p:txBody>
      </p:sp>
      <p:graphicFrame>
        <p:nvGraphicFramePr>
          <p:cNvPr id="617" name="Shape 617"/>
          <p:cNvGraphicFramePr/>
          <p:nvPr/>
        </p:nvGraphicFramePr>
        <p:xfrm>
          <a:off x="1593737" y="2227825"/>
          <a:ext cx="9782175" cy="2966800"/>
        </p:xfrm>
        <a:graphic>
          <a:graphicData uri="http://schemas.openxmlformats.org/drawingml/2006/table">
            <a:tbl>
              <a:tblPr firstRow="1" bandRow="1">
                <a:noFill/>
                <a:tableStyleId>{06A8570D-721D-4D17-96C7-C31272730BF3}</a:tableStyleId>
              </a:tblPr>
              <a:tblGrid>
                <a:gridCol w="3128950"/>
                <a:gridCol w="6653225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>
                          <a:latin typeface="Arial"/>
                          <a:ea typeface="Arial"/>
                          <a:cs typeface="Arial"/>
                          <a:sym typeface="Arial"/>
                        </a:rPr>
                        <a:t>Command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>
                          <a:latin typeface="Arial"/>
                          <a:ea typeface="Arial"/>
                          <a:cs typeface="Arial"/>
                          <a:sym typeface="Arial"/>
                        </a:rPr>
                        <a:t>Description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baseline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module list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>
                          <a:latin typeface="Arial"/>
                          <a:ea typeface="Arial"/>
                          <a:cs typeface="Arial"/>
                          <a:sym typeface="Arial"/>
                        </a:rPr>
                        <a:t>List currently loaded modules.</a:t>
                      </a:r>
                    </a:p>
                  </a:txBody>
                  <a:tcPr marL="91450" marR="91450" marT="45725" marB="45725" anchor="ctr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baseline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module avail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>
                          <a:latin typeface="Arial"/>
                          <a:ea typeface="Arial"/>
                          <a:cs typeface="Arial"/>
                          <a:sym typeface="Arial"/>
                        </a:rPr>
                        <a:t>List available </a:t>
                      </a: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modules</a:t>
                      </a:r>
                      <a:r>
                        <a:rPr lang="en-US" sz="1800" u="none" strike="noStrike" cap="none" baseline="0"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</a:p>
                  </a:txBody>
                  <a:tcPr marL="91450" marR="91450" marT="45725" marB="45725" anchor="ctr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baseline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module help [</a:t>
                      </a:r>
                      <a:r>
                        <a:rPr lang="en-US" sz="1400" b="1" i="1" u="none" strike="noStrike" cap="none" baseline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modulefile</a:t>
                      </a:r>
                      <a:r>
                        <a:rPr lang="en-US" sz="1400" b="1" u="none" strike="noStrike" cap="none" baseline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]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>
                          <a:latin typeface="Arial"/>
                          <a:ea typeface="Arial"/>
                          <a:cs typeface="Arial"/>
                          <a:sym typeface="Arial"/>
                        </a:rPr>
                        <a:t>Displays description of specified module.</a:t>
                      </a:r>
                    </a:p>
                  </a:txBody>
                  <a:tcPr marL="91450" marR="91450" marT="45725" marB="45725" anchor="ctr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baseline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module show [</a:t>
                      </a:r>
                      <a:r>
                        <a:rPr lang="en-US" sz="1400" b="1" i="1" u="none" strike="noStrike" cap="none" baseline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modulefile</a:t>
                      </a:r>
                      <a:r>
                        <a:rPr lang="en-US" sz="1400" b="1" u="none" strike="noStrike" cap="none" baseline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]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>
                          <a:latin typeface="Arial"/>
                          <a:ea typeface="Arial"/>
                          <a:cs typeface="Arial"/>
                          <a:sym typeface="Arial"/>
                        </a:rPr>
                        <a:t>Displays environment modifications for specified module.</a:t>
                      </a:r>
                    </a:p>
                  </a:txBody>
                  <a:tcPr marL="91450" marR="91450" marT="45725" marB="45725" anchor="ctr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baseline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module load [</a:t>
                      </a:r>
                      <a:r>
                        <a:rPr lang="en-US" sz="1400" b="1" i="1" u="none" strike="noStrike" cap="none" baseline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modulefile</a:t>
                      </a:r>
                      <a:r>
                        <a:rPr lang="en-US" sz="1400" b="1" u="none" strike="noStrike" cap="none" baseline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]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>
                          <a:latin typeface="Arial"/>
                          <a:ea typeface="Arial"/>
                          <a:cs typeface="Arial"/>
                          <a:sym typeface="Arial"/>
                        </a:rPr>
                        <a:t>Loads specified module into environment.</a:t>
                      </a:r>
                    </a:p>
                  </a:txBody>
                  <a:tcPr marL="91450" marR="91450" marT="45725" marB="45725" anchor="ctr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baseline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module unload [</a:t>
                      </a:r>
                      <a:r>
                        <a:rPr lang="en-US" sz="1400" b="1" i="1" u="none" strike="noStrike" cap="none" baseline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modulefile</a:t>
                      </a:r>
                      <a:r>
                        <a:rPr lang="en-US" sz="1400" b="1" u="none" strike="noStrike" cap="none" baseline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]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>
                          <a:latin typeface="Arial"/>
                          <a:ea typeface="Arial"/>
                          <a:cs typeface="Arial"/>
                          <a:sym typeface="Arial"/>
                        </a:rPr>
                        <a:t>Unloads specified module from environment. </a:t>
                      </a:r>
                    </a:p>
                  </a:txBody>
                  <a:tcPr marL="91450" marR="91450" marT="45725" marB="45725" anchor="ctr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u="none" strike="noStrike" cap="none" baseline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module purge 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>
                          <a:latin typeface="Arial"/>
                          <a:ea typeface="Arial"/>
                          <a:cs typeface="Arial"/>
                          <a:sym typeface="Arial"/>
                        </a:rPr>
                        <a:t>Unloads all loaded modules.</a:t>
                      </a: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sp>
        <p:nvSpPr>
          <p:cNvPr id="618" name="Shape 618"/>
          <p:cNvSpPr txBox="1"/>
          <p:nvPr/>
        </p:nvSpPr>
        <p:spPr>
          <a:xfrm>
            <a:off x="822200" y="6550200"/>
            <a:ext cx="110534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b="1">
                <a:solidFill>
                  <a:schemeClr val="dk1"/>
                </a:solidFill>
              </a:rPr>
              <a:t>SCC Help: </a:t>
            </a:r>
            <a:r>
              <a:rPr lang="en-US" sz="14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http://www.bu.edu/tech/support/research/software-and-programming/software-and-applications/modules/</a:t>
            </a: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 txBox="1">
            <a:spLocks noGrp="1"/>
          </p:cNvSpPr>
          <p:nvPr>
            <p:ph type="title"/>
          </p:nvPr>
        </p:nvSpPr>
        <p:spPr>
          <a:xfrm>
            <a:off x="1593436" y="177800"/>
            <a:ext cx="9782800" cy="12398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343F49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rgbClr val="343F49"/>
                </a:solidFill>
                <a:latin typeface="Arial"/>
                <a:ea typeface="Arial"/>
                <a:cs typeface="Arial"/>
                <a:sym typeface="Arial"/>
              </a:rPr>
              <a:t>New Applications and Requests</a:t>
            </a:r>
          </a:p>
        </p:txBody>
      </p:sp>
      <p:sp>
        <p:nvSpPr>
          <p:cNvPr id="624" name="Shape 624"/>
          <p:cNvSpPr txBox="1">
            <a:spLocks noGrp="1"/>
          </p:cNvSpPr>
          <p:nvPr>
            <p:ph type="body" idx="1"/>
          </p:nvPr>
        </p:nvSpPr>
        <p:spPr>
          <a:xfrm>
            <a:off x="1593436" y="1600200"/>
            <a:ext cx="97828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46888" marR="0" lvl="0" indent="-69088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6888" marR="0" lvl="0" indent="-246888" algn="l" rtl="0">
              <a:lnSpc>
                <a:spcPct val="90000"/>
              </a:lnSpc>
              <a:spcBef>
                <a:spcPts val="1400"/>
              </a:spcBef>
              <a:buClr>
                <a:schemeClr val="dk1"/>
              </a:buClr>
              <a:buSzPct val="100000"/>
              <a:buFont typeface="Arial"/>
              <a:buChar char="›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packages are developed every day.</a:t>
            </a:r>
            <a:r>
              <a:rPr lang="en-US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6888" marR="0" lvl="0" indent="-246888" algn="l" rtl="0">
              <a:lnSpc>
                <a:spcPct val="90000"/>
              </a:lnSpc>
              <a:spcBef>
                <a:spcPts val="1400"/>
              </a:spcBef>
              <a:buClr>
                <a:schemeClr val="dk1"/>
              </a:buClr>
              <a:buSzPct val="100000"/>
              <a:buFont typeface="Arial"/>
              <a:buChar char="›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Users can compile</a:t>
            </a:r>
            <a:r>
              <a:rPr lang="en-US" sz="2800">
                <a:solidFill>
                  <a:schemeClr val="dk1"/>
                </a:solidFill>
              </a:rPr>
              <a:t>/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install packages for personal use in home directories and project spaces.</a:t>
            </a:r>
            <a:r>
              <a:rPr lang="en-US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6888" marR="0" lvl="0" indent="-246888" algn="l" rtl="0">
              <a:lnSpc>
                <a:spcPct val="90000"/>
              </a:lnSpc>
              <a:spcBef>
                <a:spcPts val="1400"/>
              </a:spcBef>
              <a:buClr>
                <a:schemeClr val="dk1"/>
              </a:buClr>
              <a:buSzPct val="100000"/>
              <a:buFont typeface="Arial"/>
              <a:buChar char="›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Users can request global installation of software:</a:t>
            </a:r>
          </a:p>
          <a:p>
            <a:pPr marL="612648" marR="0" lvl="1" indent="-218948" algn="l" rtl="0">
              <a:lnSpc>
                <a:spcPct val="90000"/>
              </a:lnSpc>
              <a:spcBef>
                <a:spcPts val="600"/>
              </a:spcBef>
              <a:buClr>
                <a:srgbClr val="465562"/>
              </a:buClr>
              <a:buSzPct val="100000"/>
              <a:buFont typeface="Arial"/>
              <a:buChar char="–"/>
            </a:pPr>
            <a:r>
              <a:rPr lang="en-US" sz="1800">
                <a:solidFill>
                  <a:srgbClr val="465562"/>
                </a:solidFill>
              </a:rPr>
              <a:t>Complete form on our website (Link below)</a:t>
            </a:r>
          </a:p>
          <a:p>
            <a:pPr marL="612648" marR="0" lvl="1" indent="-218948" algn="l" rtl="0">
              <a:lnSpc>
                <a:spcPct val="90000"/>
              </a:lnSpc>
              <a:spcBef>
                <a:spcPts val="600"/>
              </a:spcBef>
              <a:buClr>
                <a:srgbClr val="465562"/>
              </a:buClr>
              <a:buSzPct val="100000"/>
              <a:buFont typeface="Arial"/>
              <a:buChar char="–"/>
            </a:pPr>
            <a:r>
              <a:rPr lang="en-US" sz="1800">
                <a:solidFill>
                  <a:srgbClr val="465562"/>
                </a:solidFill>
              </a:rPr>
              <a:t>Send an email to </a:t>
            </a:r>
            <a:r>
              <a:rPr lang="en-US" sz="1800" u="sng">
                <a:solidFill>
                  <a:srgbClr val="94B845"/>
                </a:solidFill>
                <a:hlinkClick r:id="rId3"/>
              </a:rPr>
              <a:t>help@scc.bu.edu</a:t>
            </a: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buNone/>
            </a:pPr>
            <a:endParaRPr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6888" marR="0" lvl="0" indent="-69088" algn="l" rtl="0">
              <a:lnSpc>
                <a:spcPct val="90000"/>
              </a:lnSpc>
              <a:spcBef>
                <a:spcPts val="140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Shape 625"/>
          <p:cNvSpPr txBox="1"/>
          <p:nvPr/>
        </p:nvSpPr>
        <p:spPr>
          <a:xfrm>
            <a:off x="822200" y="6550200"/>
            <a:ext cx="110534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b="1">
                <a:solidFill>
                  <a:schemeClr val="dk1"/>
                </a:solidFill>
              </a:rPr>
              <a:t>SCC Help: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http://www.bu.edu/tech/support/research/software-and-programming/software-and-applications/request-software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>
            <a:spLocks noGrp="1"/>
          </p:cNvSpPr>
          <p:nvPr>
            <p:ph type="title"/>
          </p:nvPr>
        </p:nvSpPr>
        <p:spPr>
          <a:xfrm>
            <a:off x="1598612" y="1600200"/>
            <a:ext cx="8283300" cy="2654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343F49"/>
              </a:buClr>
              <a:buSzPct val="25000"/>
              <a:buFont typeface="Arial"/>
              <a:buNone/>
            </a:pPr>
            <a:r>
              <a:rPr lang="en-US" sz="5400">
                <a:solidFill>
                  <a:srgbClr val="343F49"/>
                </a:solidFill>
              </a:rPr>
              <a:t>The Batch System</a:t>
            </a:r>
          </a:p>
        </p:txBody>
      </p:sp>
      <p:sp>
        <p:nvSpPr>
          <p:cNvPr id="631" name="Shape 631"/>
          <p:cNvSpPr txBox="1">
            <a:spLocks noGrp="1"/>
          </p:cNvSpPr>
          <p:nvPr>
            <p:ph type="body" idx="1"/>
          </p:nvPr>
        </p:nvSpPr>
        <p:spPr>
          <a:xfrm>
            <a:off x="1598625" y="4260000"/>
            <a:ext cx="9622499" cy="115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>
                <a:solidFill>
                  <a:schemeClr val="dk1"/>
                </a:solidFill>
              </a:rPr>
              <a:t>Submitting and Monitoring Batch Jobs</a:t>
            </a:r>
          </a:p>
        </p:txBody>
      </p:sp>
      <p:sp>
        <p:nvSpPr>
          <p:cNvPr id="632" name="Shape 632"/>
          <p:cNvSpPr txBox="1"/>
          <p:nvPr/>
        </p:nvSpPr>
        <p:spPr>
          <a:xfrm>
            <a:off x="1598800" y="4789450"/>
            <a:ext cx="96224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US" sz="14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http://www.bu.edu/tech/support/research/system-usage/running-jobs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Shape 637"/>
          <p:cNvSpPr txBox="1">
            <a:spLocks noGrp="1"/>
          </p:cNvSpPr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>
                <a:solidFill>
                  <a:srgbClr val="343F49"/>
                </a:solidFill>
              </a:rPr>
              <a:t>Batch System Overview</a:t>
            </a:r>
          </a:p>
        </p:txBody>
      </p:sp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1593430" y="1600200"/>
            <a:ext cx="47121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46888" marR="0" lvl="0" indent="-246888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›"/>
            </a:pPr>
            <a:r>
              <a:rPr lang="en-US" sz="2800">
                <a:solidFill>
                  <a:schemeClr val="dk1"/>
                </a:solidFill>
              </a:rPr>
              <a:t>Login nodes are busy!</a:t>
            </a:r>
          </a:p>
          <a:p>
            <a:pPr marR="0" lvl="1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>
                <a:solidFill>
                  <a:schemeClr val="dk1"/>
                </a:solidFill>
              </a:rPr>
              <a:t>Limited resource</a:t>
            </a:r>
          </a:p>
          <a:p>
            <a:pPr marR="0" lvl="1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>
                <a:solidFill>
                  <a:schemeClr val="dk1"/>
                </a:solidFill>
              </a:rPr>
              <a:t>Limited runtime (15 min)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</a:endParaRPr>
          </a:p>
          <a:p>
            <a:pPr marL="246888" marR="0" lvl="0" indent="-246888" algn="l" rtl="0">
              <a:lnSpc>
                <a:spcPct val="90000"/>
              </a:lnSpc>
              <a:spcBef>
                <a:spcPts val="1400"/>
              </a:spcBef>
              <a:buClr>
                <a:schemeClr val="dk1"/>
              </a:buClr>
              <a:buSzPct val="100000"/>
              <a:buFont typeface="Arial"/>
              <a:buChar char="›"/>
            </a:pPr>
            <a:r>
              <a:rPr lang="en-US" sz="2800">
                <a:solidFill>
                  <a:schemeClr val="dk1"/>
                </a:solidFill>
              </a:rPr>
              <a:t>Compute Nodes provide reserved resources</a:t>
            </a:r>
          </a:p>
          <a:p>
            <a:pPr marL="612648" marR="0" lvl="1" indent="-257048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>
                <a:solidFill>
                  <a:schemeClr val="dk1"/>
                </a:solidFill>
              </a:rPr>
              <a:t>Many more nodes</a:t>
            </a:r>
          </a:p>
          <a:p>
            <a:pPr marL="612648" marR="0" lvl="1" indent="-257048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>
                <a:solidFill>
                  <a:schemeClr val="dk1"/>
                </a:solidFill>
              </a:rPr>
              <a:t>Many types of resources</a:t>
            </a: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buNone/>
            </a:pPr>
            <a:endParaRPr sz="2400">
              <a:solidFill>
                <a:schemeClr val="dk1"/>
              </a:solidFill>
            </a:endParaRPr>
          </a:p>
          <a:p>
            <a:pPr marL="246888" marR="0" lvl="0" indent="-246888" algn="l" rtl="0">
              <a:lnSpc>
                <a:spcPct val="90000"/>
              </a:lnSpc>
              <a:spcBef>
                <a:spcPts val="1400"/>
              </a:spcBef>
              <a:buClr>
                <a:schemeClr val="dk1"/>
              </a:buClr>
              <a:buSzPct val="100000"/>
              <a:buFont typeface="Arial"/>
              <a:buChar char="›"/>
            </a:pPr>
            <a:r>
              <a:rPr lang="en-US" sz="2800">
                <a:solidFill>
                  <a:schemeClr val="dk1"/>
                </a:solidFill>
              </a:rPr>
              <a:t>“Fair Share” scheduling</a:t>
            </a:r>
          </a:p>
        </p:txBody>
      </p:sp>
      <p:sp>
        <p:nvSpPr>
          <p:cNvPr id="639" name="Shape 639"/>
          <p:cNvSpPr txBox="1"/>
          <p:nvPr/>
        </p:nvSpPr>
        <p:spPr>
          <a:xfrm>
            <a:off x="844899" y="6550187"/>
            <a:ext cx="110291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spcBef>
                <a:spcPts val="0"/>
              </a:spcBef>
              <a:buSzPct val="25000"/>
              <a:buNone/>
            </a:pPr>
            <a:r>
              <a:rPr lang="en-US" b="1">
                <a:solidFill>
                  <a:schemeClr val="dk1"/>
                </a:solidFill>
              </a:rPr>
              <a:t>SCC Help</a:t>
            </a:r>
            <a:r>
              <a:rPr lang="en-US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http://www.bu.edu/tech/support/research/system-usage/running-jobs</a:t>
            </a:r>
          </a:p>
        </p:txBody>
      </p:sp>
      <p:pic>
        <p:nvPicPr>
          <p:cNvPr id="640" name="Shape 640"/>
          <p:cNvPicPr preferRelativeResize="0"/>
          <p:nvPr/>
        </p:nvPicPr>
        <p:blipFill rotWithShape="1">
          <a:blip r:embed="rId4">
            <a:alphaModFix/>
          </a:blip>
          <a:srcRect r="50027"/>
          <a:stretch/>
        </p:blipFill>
        <p:spPr>
          <a:xfrm>
            <a:off x="7109125" y="1368575"/>
            <a:ext cx="3588225" cy="4514150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Shape 641"/>
          <p:cNvSpPr txBox="1"/>
          <p:nvPr/>
        </p:nvSpPr>
        <p:spPr>
          <a:xfrm>
            <a:off x="7109125" y="5882725"/>
            <a:ext cx="3588299" cy="512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 baseline="0">
                <a:solidFill>
                  <a:srgbClr val="664458"/>
                </a:solidFill>
                <a:latin typeface="Arial"/>
                <a:ea typeface="Arial"/>
                <a:cs typeface="Arial"/>
                <a:sym typeface="Arial"/>
              </a:rPr>
              <a:t>Compute</a:t>
            </a:r>
            <a:r>
              <a:rPr lang="en-US" sz="2000" b="1">
                <a:solidFill>
                  <a:srgbClr val="664458"/>
                </a:solidFill>
              </a:rPr>
              <a:t> </a:t>
            </a:r>
            <a:r>
              <a:rPr lang="en-US" sz="2000" b="1" i="0" u="none" strike="noStrike" cap="none" baseline="0">
                <a:solidFill>
                  <a:srgbClr val="664458"/>
                </a:solidFill>
                <a:latin typeface="Arial"/>
                <a:ea typeface="Arial"/>
                <a:cs typeface="Arial"/>
                <a:sym typeface="Arial"/>
              </a:rPr>
              <a:t>Nodes</a:t>
            </a:r>
          </a:p>
        </p:txBody>
      </p:sp>
      <p:sp>
        <p:nvSpPr>
          <p:cNvPr id="642" name="Shape 642"/>
          <p:cNvSpPr txBox="1"/>
          <p:nvPr/>
        </p:nvSpPr>
        <p:spPr>
          <a:xfrm>
            <a:off x="8016650" y="3995650"/>
            <a:ext cx="1787399" cy="37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 baseline="0">
                <a:solidFill>
                  <a:srgbClr val="664458"/>
                </a:solidFill>
                <a:latin typeface="Arial"/>
                <a:ea typeface="Arial"/>
                <a:cs typeface="Arial"/>
                <a:sym typeface="Arial"/>
              </a:rPr>
              <a:t>Login</a:t>
            </a:r>
            <a:r>
              <a:rPr lang="en-US" sz="2000" b="1">
                <a:solidFill>
                  <a:srgbClr val="664458"/>
                </a:solidFill>
              </a:rPr>
              <a:t> </a:t>
            </a:r>
            <a:r>
              <a:rPr lang="en-US" sz="2000" b="1" i="0" u="none" strike="noStrike" cap="none" baseline="0">
                <a:solidFill>
                  <a:srgbClr val="664458"/>
                </a:solidFill>
                <a:latin typeface="Arial"/>
                <a:ea typeface="Arial"/>
                <a:cs typeface="Arial"/>
                <a:sym typeface="Arial"/>
              </a:rPr>
              <a:t>Nodes</a:t>
            </a:r>
          </a:p>
        </p:txBody>
      </p:sp>
      <p:sp>
        <p:nvSpPr>
          <p:cNvPr id="643" name="Shape 643"/>
          <p:cNvSpPr txBox="1"/>
          <p:nvPr/>
        </p:nvSpPr>
        <p:spPr>
          <a:xfrm>
            <a:off x="7520000" y="2614825"/>
            <a:ext cx="2970000" cy="276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Public Network</a:t>
            </a:r>
          </a:p>
        </p:txBody>
      </p:sp>
      <p:sp>
        <p:nvSpPr>
          <p:cNvPr id="644" name="Shape 644"/>
          <p:cNvSpPr txBox="1"/>
          <p:nvPr/>
        </p:nvSpPr>
        <p:spPr>
          <a:xfrm>
            <a:off x="7668823" y="3732287"/>
            <a:ext cx="7620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SCC1</a:t>
            </a:r>
          </a:p>
        </p:txBody>
      </p:sp>
      <p:sp>
        <p:nvSpPr>
          <p:cNvPr id="645" name="Shape 645"/>
          <p:cNvSpPr txBox="1"/>
          <p:nvPr/>
        </p:nvSpPr>
        <p:spPr>
          <a:xfrm>
            <a:off x="8432412" y="3732287"/>
            <a:ext cx="7620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SCC2</a:t>
            </a:r>
          </a:p>
        </p:txBody>
      </p:sp>
      <p:sp>
        <p:nvSpPr>
          <p:cNvPr id="646" name="Shape 646"/>
          <p:cNvSpPr txBox="1"/>
          <p:nvPr/>
        </p:nvSpPr>
        <p:spPr>
          <a:xfrm>
            <a:off x="9194412" y="3732287"/>
            <a:ext cx="7620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SCC3</a:t>
            </a:r>
          </a:p>
        </p:txBody>
      </p:sp>
      <p:sp>
        <p:nvSpPr>
          <p:cNvPr id="647" name="Shape 647"/>
          <p:cNvSpPr txBox="1"/>
          <p:nvPr/>
        </p:nvSpPr>
        <p:spPr>
          <a:xfrm>
            <a:off x="10011487" y="3753837"/>
            <a:ext cx="7620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SCC4</a:t>
            </a:r>
          </a:p>
        </p:txBody>
      </p:sp>
      <p:sp>
        <p:nvSpPr>
          <p:cNvPr id="648" name="Shape 648"/>
          <p:cNvSpPr txBox="1"/>
          <p:nvPr/>
        </p:nvSpPr>
        <p:spPr>
          <a:xfrm>
            <a:off x="8049825" y="4547850"/>
            <a:ext cx="2070599" cy="276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Private Network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 txBox="1">
            <a:spLocks noGrp="1"/>
          </p:cNvSpPr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>
                <a:solidFill>
                  <a:srgbClr val="343F49"/>
                </a:solidFill>
              </a:rPr>
              <a:t>Types of Jobs</a:t>
            </a:r>
          </a:p>
        </p:txBody>
      </p:sp>
      <p:sp>
        <p:nvSpPr>
          <p:cNvPr id="655" name="Shape 655"/>
          <p:cNvSpPr txBox="1">
            <a:spLocks noGrp="1"/>
          </p:cNvSpPr>
          <p:nvPr>
            <p:ph type="body" idx="1"/>
          </p:nvPr>
        </p:nvSpPr>
        <p:spPr>
          <a:xfrm>
            <a:off x="1593418" y="1600200"/>
            <a:ext cx="97827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46888" marR="0" lvl="0" indent="-246888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›"/>
            </a:pPr>
            <a:r>
              <a:rPr lang="en-US" sz="2800">
                <a:solidFill>
                  <a:schemeClr val="dk1"/>
                </a:solidFill>
              </a:rPr>
              <a:t>Interactive</a:t>
            </a:r>
          </a:p>
          <a:p>
            <a:pPr marR="0" lvl="1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>
                <a:solidFill>
                  <a:schemeClr val="dk1"/>
                </a:solidFill>
              </a:rPr>
              <a:t>Just like the login node</a:t>
            </a:r>
          </a:p>
          <a:p>
            <a:pPr marR="0" lvl="1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>
                <a:solidFill>
                  <a:schemeClr val="dk1"/>
                </a:solidFill>
              </a:rPr>
              <a:t>Can type, view output, open files, run commands</a:t>
            </a:r>
          </a:p>
          <a:p>
            <a:pPr marR="0" lvl="1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>
                <a:solidFill>
                  <a:schemeClr val="dk1"/>
                </a:solidFill>
              </a:rPr>
              <a:t>“Interactive”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endParaRPr sz="2800">
              <a:solidFill>
                <a:schemeClr val="dk1"/>
              </a:solidFill>
            </a:endParaRPr>
          </a:p>
          <a:p>
            <a:pPr marL="246888" marR="0" lvl="0" indent="-246888" algn="l" rtl="0">
              <a:lnSpc>
                <a:spcPct val="90000"/>
              </a:lnSpc>
              <a:spcBef>
                <a:spcPts val="1400"/>
              </a:spcBef>
              <a:buClr>
                <a:schemeClr val="dk1"/>
              </a:buClr>
              <a:buSzPct val="100000"/>
              <a:buFont typeface="Arial"/>
              <a:buChar char="›"/>
            </a:pPr>
            <a:r>
              <a:rPr lang="en-US" sz="2800">
                <a:solidFill>
                  <a:schemeClr val="dk1"/>
                </a:solidFill>
              </a:rPr>
              <a:t>Non-Interactive “Batch”</a:t>
            </a:r>
          </a:p>
          <a:p>
            <a:pPr marL="612648" marR="0" lvl="1" indent="-257048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>
                <a:solidFill>
                  <a:schemeClr val="dk1"/>
                </a:solidFill>
              </a:rPr>
              <a:t>Instructions coordinated with a script or binary </a:t>
            </a:r>
          </a:p>
          <a:p>
            <a:pPr marL="612648" marR="0" lvl="1" indent="-257048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>
                <a:solidFill>
                  <a:schemeClr val="dk1"/>
                </a:solidFill>
              </a:rPr>
              <a:t>Easy to run 1000’s at a time.</a:t>
            </a:r>
          </a:p>
          <a:p>
            <a:pPr marL="612648" marR="0" lvl="1" indent="-257048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>
                <a:solidFill>
                  <a:schemeClr val="dk1"/>
                </a:solidFill>
              </a:rPr>
              <a:t>“Blind”</a:t>
            </a: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buNone/>
            </a:pPr>
            <a:endParaRPr sz="280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Shape 656"/>
          <p:cNvSpPr txBox="1"/>
          <p:nvPr/>
        </p:nvSpPr>
        <p:spPr>
          <a:xfrm>
            <a:off x="844899" y="6550187"/>
            <a:ext cx="110291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spcBef>
                <a:spcPts val="0"/>
              </a:spcBef>
              <a:buSzPct val="25000"/>
              <a:buNone/>
            </a:pPr>
            <a:r>
              <a:rPr lang="en-US" b="1">
                <a:solidFill>
                  <a:schemeClr val="dk1"/>
                </a:solidFill>
              </a:rPr>
              <a:t>SCC Help</a:t>
            </a:r>
            <a:r>
              <a:rPr lang="en-US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http://www.bu.edu/tech/support/research/system-usage/running-jobs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title"/>
          </p:nvPr>
        </p:nvSpPr>
        <p:spPr>
          <a:xfrm>
            <a:off x="1593436" y="177800"/>
            <a:ext cx="9782800" cy="12398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343F49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rgbClr val="343F49"/>
                </a:solidFill>
                <a:latin typeface="Arial"/>
                <a:ea typeface="Arial"/>
                <a:cs typeface="Arial"/>
                <a:sym typeface="Arial"/>
              </a:rPr>
              <a:t>Submitting a</a:t>
            </a:r>
            <a:r>
              <a:rPr lang="en-US" sz="3600">
                <a:solidFill>
                  <a:srgbClr val="343F49"/>
                </a:solidFill>
              </a:rPr>
              <a:t>n </a:t>
            </a:r>
            <a:r>
              <a:rPr lang="en-US" sz="3600" b="1">
                <a:solidFill>
                  <a:srgbClr val="343F49"/>
                </a:solidFill>
              </a:rPr>
              <a:t>Interactive</a:t>
            </a:r>
            <a:r>
              <a:rPr lang="en-US" sz="3600">
                <a:solidFill>
                  <a:srgbClr val="343F49"/>
                </a:solidFill>
              </a:rPr>
              <a:t> </a:t>
            </a:r>
            <a:r>
              <a:rPr lang="en-US" sz="3600" b="0" i="0" u="none" strike="noStrike" cap="none" baseline="0">
                <a:solidFill>
                  <a:srgbClr val="343F49"/>
                </a:solidFill>
                <a:latin typeface="Arial"/>
                <a:ea typeface="Arial"/>
                <a:cs typeface="Arial"/>
                <a:sym typeface="Arial"/>
              </a:rPr>
              <a:t>Batch Job</a:t>
            </a:r>
          </a:p>
        </p:txBody>
      </p:sp>
      <p:sp>
        <p:nvSpPr>
          <p:cNvPr id="663" name="Shape 663"/>
          <p:cNvSpPr txBox="1"/>
          <p:nvPr/>
        </p:nvSpPr>
        <p:spPr>
          <a:xfrm>
            <a:off x="844899" y="6550187"/>
            <a:ext cx="110291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spcBef>
                <a:spcPts val="0"/>
              </a:spcBef>
              <a:buSzPct val="25000"/>
              <a:buNone/>
            </a:pPr>
            <a:r>
              <a:rPr lang="en-US" b="1">
                <a:solidFill>
                  <a:schemeClr val="dk1"/>
                </a:solidFill>
              </a:rPr>
              <a:t>SCC Help</a:t>
            </a:r>
            <a:r>
              <a:rPr lang="en-US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http://www.bu.edu/tech/support/research/system-usage/running-jobs/interactive-jobs/</a:t>
            </a:r>
          </a:p>
        </p:txBody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1593436" y="1600200"/>
            <a:ext cx="97827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buSzPct val="155555"/>
              <a:buNone/>
            </a:pPr>
            <a:r>
              <a:rPr lang="en-US" sz="1800">
                <a:solidFill>
                  <a:schemeClr val="dk1"/>
                </a:solidFill>
              </a:rPr>
              <a:t>Interactive jobs are submitted with one of the following commands: </a:t>
            </a:r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‘</a:t>
            </a:r>
            <a:r>
              <a:rPr lang="en-US" b="1">
                <a:solidFill>
                  <a:srgbClr val="D97A20"/>
                </a:solidFill>
                <a:latin typeface="Courier New"/>
                <a:ea typeface="Courier New"/>
                <a:cs typeface="Courier New"/>
                <a:sym typeface="Courier New"/>
              </a:rPr>
              <a:t>qrsh</a:t>
            </a:r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’</a:t>
            </a:r>
            <a:r>
              <a:rPr lang="en-US" sz="1800">
                <a:solidFill>
                  <a:schemeClr val="dk1"/>
                </a:solidFill>
              </a:rPr>
              <a:t> or </a:t>
            </a:r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‘</a:t>
            </a:r>
            <a:r>
              <a:rPr lang="en-US" b="1">
                <a:solidFill>
                  <a:srgbClr val="D97A20"/>
                </a:solidFill>
                <a:latin typeface="Courier New"/>
                <a:ea typeface="Courier New"/>
                <a:cs typeface="Courier New"/>
                <a:sym typeface="Courier New"/>
              </a:rPr>
              <a:t>qsh</a:t>
            </a:r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’</a:t>
            </a:r>
            <a:r>
              <a:rPr lang="en-US" sz="1800">
                <a:solidFill>
                  <a:schemeClr val="dk1"/>
                </a:solidFill>
              </a:rPr>
              <a:t> or </a:t>
            </a:r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‘</a:t>
            </a:r>
            <a:r>
              <a:rPr lang="en-US" b="1">
                <a:solidFill>
                  <a:srgbClr val="D97A20"/>
                </a:solidFill>
                <a:latin typeface="Courier New"/>
                <a:ea typeface="Courier New"/>
                <a:cs typeface="Courier New"/>
                <a:sym typeface="Courier New"/>
              </a:rPr>
              <a:t>qlogin</a:t>
            </a:r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’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800">
                <a:solidFill>
                  <a:schemeClr val="dk1"/>
                </a:solidFill>
              </a:rPr>
              <a:t>The general form is:</a:t>
            </a:r>
            <a:br>
              <a:rPr lang="en-US" sz="18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/>
            </a:r>
            <a:br>
              <a:rPr lang="en-US" sz="1800">
                <a:solidFill>
                  <a:schemeClr val="dk1"/>
                </a:solidFill>
              </a:rPr>
            </a:br>
            <a:endParaRPr lang="en-US" sz="1800">
              <a:solidFill>
                <a:schemeClr val="dk1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800">
                <a:solidFill>
                  <a:schemeClr val="dk1"/>
                </a:solidFill>
              </a:rPr>
              <a:t>In Practice</a:t>
            </a:r>
          </a:p>
        </p:txBody>
      </p:sp>
      <p:sp>
        <p:nvSpPr>
          <p:cNvPr id="665" name="Shape 665"/>
          <p:cNvSpPr txBox="1"/>
          <p:nvPr/>
        </p:nvSpPr>
        <p:spPr>
          <a:xfrm>
            <a:off x="2168325" y="2580300"/>
            <a:ext cx="9207899" cy="369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>
                <a:solidFill>
                  <a:srgbClr val="AFBBC5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US" b="0" i="0" u="none" strike="noStrike" cap="none" baseline="0">
                <a:solidFill>
                  <a:srgbClr val="AFBBC5"/>
                </a:solidFill>
                <a:latin typeface="Courier New"/>
                <a:ea typeface="Courier New"/>
                <a:cs typeface="Courier New"/>
                <a:sym typeface="Courier New"/>
              </a:rPr>
              <a:t>scc]</a:t>
            </a:r>
            <a:r>
              <a:rPr lang="en-US">
                <a:solidFill>
                  <a:srgbClr val="AFBBC5"/>
                </a:solidFill>
                <a:latin typeface="Courier New"/>
                <a:ea typeface="Courier New"/>
                <a:cs typeface="Courier New"/>
                <a:sym typeface="Courier New"/>
              </a:rPr>
              <a:t>$</a:t>
            </a:r>
            <a:r>
              <a:rPr lang="en-US" b="0" i="0" u="none" strike="noStrike" cap="none" baseline="0">
                <a:solidFill>
                  <a:srgbClr val="AFBBC5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qrsh</a:t>
            </a:r>
            <a:r>
              <a:rPr lang="en-US" b="1" i="0" u="none" strike="noStrike" cap="none" baseline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0" i="1" u="none" strike="noStrike" cap="none" baseline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[options]  [ </a:t>
            </a:r>
            <a:r>
              <a:rPr lang="en-US" b="1" i="1" u="none" strike="noStrike" cap="none" baseline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command  </a:t>
            </a:r>
            <a:r>
              <a:rPr lang="en-US" b="0" i="1" u="none" strike="noStrike" cap="none" baseline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[ command_arguments ] </a:t>
            </a:r>
            <a:r>
              <a:rPr lang="en-US" b="1" i="1" u="none" strike="noStrike" cap="none" baseline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</a:p>
        </p:txBody>
      </p:sp>
      <p:sp>
        <p:nvSpPr>
          <p:cNvPr id="666" name="Shape 666"/>
          <p:cNvSpPr txBox="1"/>
          <p:nvPr/>
        </p:nvSpPr>
        <p:spPr>
          <a:xfrm>
            <a:off x="2168325" y="3451350"/>
            <a:ext cx="9207899" cy="2939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78571"/>
              <a:buNone/>
            </a:pPr>
            <a:r>
              <a:rPr lang="en-US" b="1" dirty="0" smtClean="0">
                <a:solidFill>
                  <a:srgbClr val="AFBBC5"/>
                </a:solidFill>
                <a:latin typeface="Courier New"/>
                <a:ea typeface="Courier New"/>
                <a:cs typeface="Courier New"/>
                <a:sym typeface="Courier New"/>
              </a:rPr>
              <a:t>[username@</a:t>
            </a:r>
            <a:r>
              <a:rPr lang="en-US" b="1" dirty="0" smtClean="0">
                <a:solidFill>
                  <a:srgbClr val="94B845"/>
                </a:solidFill>
                <a:latin typeface="Courier New"/>
                <a:ea typeface="Courier New"/>
                <a:cs typeface="Courier New"/>
                <a:sym typeface="Courier New"/>
              </a:rPr>
              <a:t>scc1</a:t>
            </a:r>
            <a:r>
              <a:rPr lang="en-US" b="1" dirty="0" smtClean="0">
                <a:solidFill>
                  <a:srgbClr val="AFBBC5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b="1" dirty="0">
                <a:solidFill>
                  <a:srgbClr val="AFBBC5"/>
                </a:solidFill>
                <a:latin typeface="Courier New"/>
                <a:ea typeface="Courier New"/>
                <a:cs typeface="Courier New"/>
                <a:sym typeface="Courier New"/>
              </a:rPr>
              <a:t>~]$</a:t>
            </a:r>
            <a:r>
              <a:rPr lang="en-US" dirty="0">
                <a:solidFill>
                  <a:srgbClr val="879AA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b="1" dirty="0" err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qrsh</a:t>
            </a:r>
            <a:r>
              <a:rPr lang="en-US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200" dirty="0" smtClean="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********************************************************************************</a:t>
            </a:r>
            <a:endParaRPr lang="en-US" sz="1200" dirty="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91666"/>
              <a:buFont typeface="Arial"/>
              <a:buNone/>
            </a:pPr>
            <a:r>
              <a:rPr lang="en-US" sz="1200" dirty="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          This machine is governed by the University policy on ethics.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91666"/>
              <a:buFont typeface="Arial"/>
              <a:buNone/>
            </a:pPr>
            <a:r>
              <a:rPr lang="en-US" sz="1200" dirty="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http://www.bu.edu/tech/about/policies/computing-ethics/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endParaRPr sz="1200" dirty="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91666"/>
              <a:buFont typeface="Arial"/>
              <a:buNone/>
            </a:pPr>
            <a:r>
              <a:rPr lang="en-US" sz="1200" dirty="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This machine is owned and administered by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91666"/>
              <a:buFont typeface="Arial"/>
              <a:buNone/>
            </a:pPr>
            <a:r>
              <a:rPr lang="en-US" sz="1200" dirty="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Boston University.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endParaRPr sz="1200" dirty="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91666"/>
              <a:buFont typeface="Arial"/>
              <a:buNone/>
            </a:pPr>
            <a:r>
              <a:rPr lang="en-US" sz="1200" dirty="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 See the Research Computing web site for more information about our facilities.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91666"/>
              <a:buFont typeface="Arial"/>
              <a:buNone/>
            </a:pPr>
            <a:r>
              <a:rPr lang="en-US" sz="1200" dirty="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http://www.bu.edu/tech/about/research/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endParaRPr sz="1200" dirty="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91666"/>
              <a:buFont typeface="Arial"/>
              <a:buNone/>
            </a:pPr>
            <a:r>
              <a:rPr lang="en-US" sz="1200" dirty="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        Please send questions and report problems to "help@scc.bu.edu".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endParaRPr sz="1200" dirty="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91666"/>
              <a:buFont typeface="Arial"/>
              <a:buNone/>
            </a:pPr>
            <a:r>
              <a:rPr lang="en-US" sz="1200" dirty="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********************************************************************************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78571"/>
              <a:buFont typeface="Arial"/>
              <a:buNone/>
            </a:pPr>
            <a:r>
              <a:rPr lang="en-US" b="1" dirty="0">
                <a:solidFill>
                  <a:srgbClr val="AFBBC5"/>
                </a:solidFill>
                <a:latin typeface="Courier New"/>
                <a:ea typeface="Courier New"/>
                <a:cs typeface="Courier New"/>
                <a:sym typeface="Courier New"/>
              </a:rPr>
              <a:t>[cjahnke@</a:t>
            </a:r>
            <a:r>
              <a:rPr lang="en-US" b="1" dirty="0">
                <a:solidFill>
                  <a:srgbClr val="94B845"/>
                </a:solidFill>
                <a:latin typeface="Courier New"/>
                <a:ea typeface="Courier New"/>
                <a:cs typeface="Courier New"/>
                <a:sym typeface="Courier New"/>
              </a:rPr>
              <a:t>scc-pi4</a:t>
            </a:r>
            <a:r>
              <a:rPr lang="en-US" b="1" dirty="0">
                <a:solidFill>
                  <a:srgbClr val="AFBBC5"/>
                </a:solidFill>
                <a:latin typeface="Courier New"/>
                <a:ea typeface="Courier New"/>
                <a:cs typeface="Courier New"/>
                <a:sym typeface="Courier New"/>
              </a:rPr>
              <a:t> ~]$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dirty="0">
              <a:solidFill>
                <a:srgbClr val="879AA8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67" name="Shape 667"/>
          <p:cNvSpPr/>
          <p:nvPr/>
        </p:nvSpPr>
        <p:spPr>
          <a:xfrm>
            <a:off x="1593425" y="3515525"/>
            <a:ext cx="509099" cy="16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37A2E"/>
          </a:solidFill>
          <a:ln w="19050" cap="flat" cmpd="sng">
            <a:solidFill>
              <a:srgbClr val="94B84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68" name="Shape 668"/>
          <p:cNvSpPr/>
          <p:nvPr/>
        </p:nvSpPr>
        <p:spPr>
          <a:xfrm>
            <a:off x="1593550" y="6096000"/>
            <a:ext cx="509099" cy="16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37A2E"/>
          </a:solidFill>
          <a:ln w="19050" cap="flat" cmpd="sng">
            <a:solidFill>
              <a:srgbClr val="94B84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 txBox="1">
            <a:spLocks noGrp="1"/>
          </p:cNvSpPr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343F49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rgbClr val="343F49"/>
                </a:solidFill>
                <a:latin typeface="Arial"/>
                <a:ea typeface="Arial"/>
                <a:cs typeface="Arial"/>
                <a:sym typeface="Arial"/>
              </a:rPr>
              <a:t>Submitting a</a:t>
            </a:r>
            <a:r>
              <a:rPr lang="en-US" sz="3600">
                <a:solidFill>
                  <a:srgbClr val="343F49"/>
                </a:solidFill>
              </a:rPr>
              <a:t> </a:t>
            </a:r>
            <a:r>
              <a:rPr lang="en-US" sz="3600" b="1">
                <a:solidFill>
                  <a:srgbClr val="343F49"/>
                </a:solidFill>
              </a:rPr>
              <a:t>Non-Interactive</a:t>
            </a:r>
            <a:r>
              <a:rPr lang="en-US" sz="3600">
                <a:solidFill>
                  <a:srgbClr val="343F49"/>
                </a:solidFill>
              </a:rPr>
              <a:t> </a:t>
            </a:r>
            <a:r>
              <a:rPr lang="en-US" sz="3600" b="1">
                <a:solidFill>
                  <a:srgbClr val="343F49"/>
                </a:solidFill>
              </a:rPr>
              <a:t>Batch</a:t>
            </a:r>
            <a:r>
              <a:rPr lang="en-US" sz="3600" b="0" i="0" u="none" strike="noStrike" cap="none" baseline="0">
                <a:solidFill>
                  <a:srgbClr val="343F49"/>
                </a:solidFill>
                <a:latin typeface="Arial"/>
                <a:ea typeface="Arial"/>
                <a:cs typeface="Arial"/>
                <a:sym typeface="Arial"/>
              </a:rPr>
              <a:t> Job</a:t>
            </a:r>
          </a:p>
        </p:txBody>
      </p:sp>
      <p:sp>
        <p:nvSpPr>
          <p:cNvPr id="674" name="Shape 674"/>
          <p:cNvSpPr txBox="1"/>
          <p:nvPr/>
        </p:nvSpPr>
        <p:spPr>
          <a:xfrm>
            <a:off x="844899" y="6550187"/>
            <a:ext cx="110291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spcBef>
                <a:spcPts val="0"/>
              </a:spcBef>
              <a:buSzPct val="25000"/>
              <a:buNone/>
            </a:pPr>
            <a:r>
              <a:rPr lang="en-US" b="1">
                <a:solidFill>
                  <a:schemeClr val="dk1"/>
                </a:solidFill>
              </a:rPr>
              <a:t>SCC Help</a:t>
            </a:r>
            <a:r>
              <a:rPr lang="en-US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http://www.bu.edu/tech/support/research/system-usage/running-jobs/submitting-jobs/</a:t>
            </a:r>
          </a:p>
        </p:txBody>
      </p:sp>
      <p:sp>
        <p:nvSpPr>
          <p:cNvPr id="675" name="Shape 675"/>
          <p:cNvSpPr txBox="1">
            <a:spLocks noGrp="1"/>
          </p:cNvSpPr>
          <p:nvPr>
            <p:ph type="body" idx="1"/>
          </p:nvPr>
        </p:nvSpPr>
        <p:spPr>
          <a:xfrm>
            <a:off x="1593436" y="1600200"/>
            <a:ext cx="97827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</a:rPr>
              <a:t>Non-interactive jobs are submitted with </a:t>
            </a:r>
            <a:r>
              <a:rPr lang="en-US" sz="24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‘</a:t>
            </a:r>
            <a:r>
              <a:rPr lang="en-US" sz="1800" b="1" dirty="0" err="1">
                <a:solidFill>
                  <a:srgbClr val="D97A20"/>
                </a:solidFill>
                <a:latin typeface="Courier New"/>
                <a:ea typeface="Courier New"/>
                <a:cs typeface="Courier New"/>
                <a:sym typeface="Courier New"/>
              </a:rPr>
              <a:t>qsub</a:t>
            </a:r>
            <a:r>
              <a:rPr lang="en-US" sz="2400" dirty="0">
                <a:solidFill>
                  <a:srgbClr val="465562"/>
                </a:solidFill>
                <a:latin typeface="Courier New"/>
                <a:ea typeface="Courier New"/>
                <a:cs typeface="Courier New"/>
                <a:sym typeface="Courier New"/>
              </a:rPr>
              <a:t>’</a:t>
            </a:r>
            <a:r>
              <a:rPr lang="en-US" sz="2400" dirty="0">
                <a:solidFill>
                  <a:schemeClr val="dk1"/>
                </a:solidFill>
              </a:rPr>
              <a:t> command.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2400" dirty="0">
                <a:solidFill>
                  <a:schemeClr val="dk1"/>
                </a:solidFill>
              </a:rPr>
              <a:t>The general form is:</a:t>
            </a:r>
            <a:br>
              <a:rPr lang="en-US" sz="2400" dirty="0">
                <a:solidFill>
                  <a:schemeClr val="dk1"/>
                </a:solidFill>
              </a:rPr>
            </a:br>
            <a:endParaRPr lang="en-US" sz="24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2400" dirty="0">
                <a:solidFill>
                  <a:schemeClr val="dk1"/>
                </a:solidFill>
              </a:rPr>
              <a:t>In Practice: Running a Script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676" name="Shape 676"/>
          <p:cNvSpPr txBox="1"/>
          <p:nvPr/>
        </p:nvSpPr>
        <p:spPr>
          <a:xfrm>
            <a:off x="2206825" y="2872275"/>
            <a:ext cx="9169200" cy="47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rgbClr val="879AA8"/>
                </a:solidFill>
                <a:latin typeface="Courier New"/>
                <a:ea typeface="Courier New"/>
                <a:cs typeface="Courier New"/>
                <a:sym typeface="Courier New"/>
              </a:rPr>
              <a:t>scc %</a:t>
            </a:r>
            <a:r>
              <a:rPr lang="en-US" sz="1800" b="0" i="0" u="none" strike="noStrike" cap="none" baseline="0">
                <a:solidFill>
                  <a:srgbClr val="879AA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 i="0" u="none" strike="noStrike" cap="none" baseline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qsub  </a:t>
            </a:r>
            <a:r>
              <a:rPr lang="en-US" sz="1800" b="0" i="1" u="none" strike="noStrike" cap="none" baseline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[options]  </a:t>
            </a:r>
            <a:r>
              <a:rPr lang="en-US" sz="1800" b="1" i="1" u="none" strike="noStrike" cap="none" baseline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command  </a:t>
            </a:r>
            <a:r>
              <a:rPr lang="en-US" sz="1800" b="0" i="1" u="none" strike="noStrike" cap="none" baseline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[arguments]</a:t>
            </a:r>
          </a:p>
        </p:txBody>
      </p:sp>
      <p:sp>
        <p:nvSpPr>
          <p:cNvPr id="677" name="Shape 677"/>
          <p:cNvSpPr txBox="1"/>
          <p:nvPr/>
        </p:nvSpPr>
        <p:spPr>
          <a:xfrm>
            <a:off x="2206875" y="3976350"/>
            <a:ext cx="9169200" cy="75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 dirty="0" err="1">
                <a:solidFill>
                  <a:srgbClr val="879AA8"/>
                </a:solidFill>
                <a:latin typeface="Courier New"/>
                <a:ea typeface="Courier New"/>
                <a:cs typeface="Courier New"/>
                <a:sym typeface="Courier New"/>
              </a:rPr>
              <a:t>scc</a:t>
            </a:r>
            <a:r>
              <a:rPr lang="en-US" sz="1800" b="1" i="0" u="none" strike="noStrike" cap="none" baseline="0" dirty="0">
                <a:solidFill>
                  <a:srgbClr val="879AA8"/>
                </a:solidFill>
                <a:latin typeface="Courier New"/>
                <a:ea typeface="Courier New"/>
                <a:cs typeface="Courier New"/>
                <a:sym typeface="Courier New"/>
              </a:rPr>
              <a:t> %</a:t>
            </a:r>
            <a:r>
              <a:rPr lang="en-US" sz="1800" b="0" i="0" u="none" strike="noStrike" cap="none" baseline="0" dirty="0">
                <a:solidFill>
                  <a:srgbClr val="879AA8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i="0" u="none" strike="noStrike" cap="none" baseline="0" dirty="0" err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qsub</a:t>
            </a:r>
            <a:r>
              <a:rPr lang="en-US" sz="1800" b="0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dirty="0" err="1" smtClean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script.qsub</a:t>
            </a:r>
            <a:endParaRPr lang="en-US" sz="1800" dirty="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Your job </a:t>
            </a:r>
            <a:r>
              <a:rPr lang="en-US" sz="1800" b="0" i="1" u="none" strike="noStrike" cap="none" baseline="0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#</a:t>
            </a:r>
            <a:r>
              <a:rPr lang="en-US" sz="1800" b="0" i="1" u="none" strike="noStrike" cap="none" baseline="0" dirty="0" err="1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jobID</a:t>
            </a:r>
            <a:r>
              <a:rPr lang="en-US" sz="1800" b="0" i="0" u="none" strike="noStrike" cap="none" baseline="0" dirty="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 ("</a:t>
            </a:r>
            <a:r>
              <a:rPr lang="en-US" sz="1800" i="1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jobname</a:t>
            </a:r>
            <a:r>
              <a:rPr lang="en-US" sz="1800" b="0" i="0" u="none" strike="noStrike" cap="none" baseline="0" dirty="0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") has been submitted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 txBox="1">
            <a:spLocks noGrp="1"/>
          </p:cNvSpPr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343F49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rgbClr val="343F49"/>
                </a:solidFill>
                <a:latin typeface="Arial"/>
                <a:ea typeface="Arial"/>
                <a:cs typeface="Arial"/>
                <a:sym typeface="Arial"/>
              </a:rPr>
              <a:t>Submitting a Batch Job Script</a:t>
            </a:r>
          </a:p>
        </p:txBody>
      </p:sp>
      <p:sp>
        <p:nvSpPr>
          <p:cNvPr id="684" name="Shape 684"/>
          <p:cNvSpPr txBox="1"/>
          <p:nvPr/>
        </p:nvSpPr>
        <p:spPr>
          <a:xfrm>
            <a:off x="844899" y="6550187"/>
            <a:ext cx="110291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spcBef>
                <a:spcPts val="0"/>
              </a:spcBef>
              <a:buSzPct val="25000"/>
              <a:buNone/>
            </a:pPr>
            <a:r>
              <a:rPr lang="en-US" b="1">
                <a:solidFill>
                  <a:schemeClr val="dk1"/>
                </a:solidFill>
              </a:rPr>
              <a:t>SCC Help</a:t>
            </a:r>
            <a:r>
              <a:rPr lang="en-US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http://www.bu.edu/tech/support/research/system-usage/running-jobs/submitting-jobs/</a:t>
            </a:r>
          </a:p>
        </p:txBody>
      </p:sp>
      <p:sp>
        <p:nvSpPr>
          <p:cNvPr id="685" name="Shape 685"/>
          <p:cNvSpPr txBox="1">
            <a:spLocks noGrp="1"/>
          </p:cNvSpPr>
          <p:nvPr>
            <p:ph type="body" idx="1"/>
          </p:nvPr>
        </p:nvSpPr>
        <p:spPr>
          <a:xfrm>
            <a:off x="1593425" y="1600200"/>
            <a:ext cx="9782700" cy="419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</a:rPr>
              <a:t>Often a job is submitted using a batch script: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</a:rPr>
              <a:t>Example of running a binary program using qsub: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686" name="Shape 686"/>
          <p:cNvSpPr txBox="1"/>
          <p:nvPr/>
        </p:nvSpPr>
        <p:spPr>
          <a:xfrm>
            <a:off x="1729925" y="2130475"/>
            <a:ext cx="4313100" cy="2668200"/>
          </a:xfrm>
          <a:prstGeom prst="rect">
            <a:avLst/>
          </a:prstGeom>
          <a:solidFill>
            <a:srgbClr val="D7DDE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91666"/>
              <a:buNone/>
            </a:pPr>
            <a:r>
              <a:rPr lang="en-US" sz="1200" b="0" i="0" u="none" strike="noStrike" cap="none" baseline="0" dirty="0">
                <a:solidFill>
                  <a:srgbClr val="664458"/>
                </a:solidFill>
                <a:latin typeface="Courier New"/>
                <a:ea typeface="Courier New"/>
                <a:cs typeface="Courier New"/>
                <a:sym typeface="Courier New"/>
              </a:rPr>
              <a:t>#!/bin/bash -l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200" dirty="0">
              <a:solidFill>
                <a:srgbClr val="637A2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91666"/>
              <a:buNone/>
            </a:pPr>
            <a:r>
              <a:rPr lang="en-US" sz="1200" dirty="0">
                <a:solidFill>
                  <a:srgbClr val="664458"/>
                </a:solidFill>
                <a:latin typeface="Courier New"/>
                <a:ea typeface="Courier New"/>
                <a:cs typeface="Courier New"/>
                <a:sym typeface="Courier New"/>
              </a:rPr>
              <a:t>#$ -P </a:t>
            </a:r>
            <a:r>
              <a:rPr lang="en-US" sz="1200" smtClean="0">
                <a:solidFill>
                  <a:srgbClr val="664458"/>
                </a:solidFill>
                <a:latin typeface="Courier New"/>
                <a:ea typeface="Courier New"/>
                <a:cs typeface="Courier New"/>
                <a:sym typeface="Courier New"/>
              </a:rPr>
              <a:t>cbs</a:t>
            </a:r>
            <a:endParaRPr lang="en-US" sz="1200" dirty="0">
              <a:solidFill>
                <a:srgbClr val="66445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91666"/>
              <a:buFont typeface="Arial"/>
              <a:buNone/>
            </a:pPr>
            <a:r>
              <a:rPr lang="en-US" sz="1200" dirty="0">
                <a:solidFill>
                  <a:srgbClr val="664458"/>
                </a:solidFill>
                <a:latin typeface="Courier New"/>
                <a:ea typeface="Courier New"/>
                <a:cs typeface="Courier New"/>
                <a:sym typeface="Courier New"/>
              </a:rPr>
              <a:t>#$ -N jobname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91666"/>
              <a:buFont typeface="Arial"/>
              <a:buNone/>
            </a:pPr>
            <a:r>
              <a:rPr lang="en-US" sz="1200" dirty="0">
                <a:solidFill>
                  <a:srgbClr val="664458"/>
                </a:solidFill>
                <a:latin typeface="Courier New"/>
                <a:ea typeface="Courier New"/>
                <a:cs typeface="Courier New"/>
                <a:sym typeface="Courier New"/>
              </a:rPr>
              <a:t>#$ -j 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91666"/>
              <a:buFont typeface="Arial"/>
              <a:buNone/>
            </a:pPr>
            <a:r>
              <a:rPr lang="en-US" sz="1200" dirty="0" smtClean="0">
                <a:solidFill>
                  <a:srgbClr val="664458"/>
                </a:solidFill>
                <a:latin typeface="Courier New"/>
                <a:ea typeface="Courier New"/>
                <a:cs typeface="Courier New"/>
                <a:sym typeface="Courier New"/>
              </a:rPr>
              <a:t>#$ </a:t>
            </a:r>
            <a:r>
              <a:rPr lang="en-US" sz="1200" dirty="0">
                <a:solidFill>
                  <a:srgbClr val="664458"/>
                </a:solidFill>
                <a:latin typeface="Courier New"/>
                <a:ea typeface="Courier New"/>
                <a:cs typeface="Courier New"/>
                <a:sym typeface="Courier New"/>
              </a:rPr>
              <a:t>-m </a:t>
            </a:r>
            <a:r>
              <a:rPr lang="en-US" sz="1200" dirty="0" smtClean="0">
                <a:solidFill>
                  <a:srgbClr val="664458"/>
                </a:solidFill>
                <a:latin typeface="Courier New"/>
                <a:ea typeface="Courier New"/>
                <a:cs typeface="Courier New"/>
                <a:sym typeface="Courier New"/>
              </a:rPr>
              <a:t>e</a:t>
            </a:r>
            <a:endParaRPr lang="en-US" sz="1200" dirty="0">
              <a:solidFill>
                <a:srgbClr val="66445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200" dirty="0">
              <a:solidFill>
                <a:srgbClr val="637A2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rgbClr val="637A2E"/>
                </a:solidFill>
                <a:latin typeface="Courier New"/>
                <a:ea typeface="Courier New"/>
                <a:cs typeface="Courier New"/>
                <a:sym typeface="Courier New"/>
              </a:rPr>
              <a:t># Run </a:t>
            </a:r>
            <a:r>
              <a:rPr lang="en-US" sz="1200" dirty="0" err="1">
                <a:solidFill>
                  <a:srgbClr val="637A2E"/>
                </a:solidFill>
                <a:latin typeface="Courier New"/>
                <a:ea typeface="Courier New"/>
                <a:cs typeface="Courier New"/>
                <a:sym typeface="Courier New"/>
              </a:rPr>
              <a:t>linux</a:t>
            </a:r>
            <a:r>
              <a:rPr lang="en-US" sz="1200" dirty="0">
                <a:solidFill>
                  <a:srgbClr val="637A2E"/>
                </a:solidFill>
                <a:latin typeface="Courier New"/>
                <a:ea typeface="Courier New"/>
                <a:cs typeface="Courier New"/>
                <a:sym typeface="Courier New"/>
              </a:rPr>
              <a:t>/application commands for job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rgbClr val="664458"/>
                </a:solidFill>
                <a:latin typeface="Courier New"/>
                <a:ea typeface="Courier New"/>
                <a:cs typeface="Courier New"/>
                <a:sym typeface="Courier New"/>
              </a:rPr>
              <a:t>module load </a:t>
            </a:r>
            <a:r>
              <a:rPr lang="en-US" sz="1200" dirty="0" smtClean="0">
                <a:solidFill>
                  <a:srgbClr val="664458"/>
                </a:solidFill>
                <a:latin typeface="Courier New"/>
                <a:ea typeface="Courier New"/>
                <a:cs typeface="Courier New"/>
                <a:sym typeface="Courier New"/>
              </a:rPr>
              <a:t>R/3.2.3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endParaRPr lang="en-US" sz="1200" dirty="0" smtClean="0">
              <a:solidFill>
                <a:srgbClr val="66445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rgbClr val="664458"/>
                </a:solidFill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-US" sz="1200" b="0" i="0" u="none" strike="noStrike" cap="none" baseline="0" dirty="0">
                <a:solidFill>
                  <a:srgbClr val="664458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200" dirty="0" err="1">
                <a:solidFill>
                  <a:srgbClr val="664458"/>
                </a:solidFill>
                <a:latin typeface="Courier New"/>
                <a:ea typeface="Courier New"/>
                <a:cs typeface="Courier New"/>
                <a:sym typeface="Courier New"/>
              </a:rPr>
              <a:t>Rscript</a:t>
            </a:r>
            <a:r>
              <a:rPr lang="en-US" sz="1200" dirty="0">
                <a:solidFill>
                  <a:srgbClr val="664458"/>
                </a:solidFill>
                <a:latin typeface="Courier New"/>
                <a:ea typeface="Courier New"/>
                <a:cs typeface="Courier New"/>
                <a:sym typeface="Courier New"/>
              </a:rPr>
              <a:t> bf591_script.R</a:t>
            </a:r>
          </a:p>
        </p:txBody>
      </p:sp>
      <p:sp>
        <p:nvSpPr>
          <p:cNvPr id="687" name="Shape 687"/>
          <p:cNvSpPr txBox="1"/>
          <p:nvPr/>
        </p:nvSpPr>
        <p:spPr>
          <a:xfrm>
            <a:off x="6270300" y="2130475"/>
            <a:ext cx="4313100" cy="266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91666"/>
              <a:buNone/>
            </a:pPr>
            <a:r>
              <a:rPr lang="en-US" sz="1200" dirty="0">
                <a:solidFill>
                  <a:srgbClr val="343F49"/>
                </a:solidFill>
                <a:latin typeface="Courier New"/>
                <a:ea typeface="Courier New"/>
                <a:cs typeface="Courier New"/>
                <a:sym typeface="Courier New"/>
              </a:rPr>
              <a:t>#Language to interpret </a:t>
            </a:r>
            <a:r>
              <a:rPr lang="en-US" sz="1200" dirty="0" err="1">
                <a:solidFill>
                  <a:srgbClr val="343F49"/>
                </a:solidFill>
                <a:latin typeface="Courier New"/>
                <a:ea typeface="Courier New"/>
                <a:cs typeface="Courier New"/>
                <a:sym typeface="Courier New"/>
              </a:rPr>
              <a:t>qsub</a:t>
            </a:r>
            <a:r>
              <a:rPr lang="en-US" sz="1200" dirty="0">
                <a:solidFill>
                  <a:srgbClr val="343F49"/>
                </a:solidFill>
                <a:latin typeface="Courier New"/>
                <a:ea typeface="Courier New"/>
                <a:cs typeface="Courier New"/>
                <a:sym typeface="Courier New"/>
              </a:rPr>
              <a:t> script</a:t>
            </a:r>
            <a:r>
              <a:rPr lang="en-US" sz="1200" b="0" i="0" u="none" strike="noStrike" cap="none" baseline="0" dirty="0">
                <a:solidFill>
                  <a:srgbClr val="343F49"/>
                </a:solidFill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-US" sz="1200" b="0" i="0" u="none" strike="noStrike" cap="none" baseline="0" dirty="0">
                <a:solidFill>
                  <a:srgbClr val="343F49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lang="en-US" sz="1200" b="0" i="0" u="none" strike="noStrike" cap="none" baseline="0" dirty="0">
              <a:solidFill>
                <a:srgbClr val="343F4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91666"/>
              <a:buNone/>
            </a:pPr>
            <a:r>
              <a:rPr lang="en-US" sz="1200" dirty="0">
                <a:solidFill>
                  <a:srgbClr val="343F49"/>
                </a:solidFill>
                <a:latin typeface="Courier New"/>
                <a:ea typeface="Courier New"/>
                <a:cs typeface="Courier New"/>
                <a:sym typeface="Courier New"/>
              </a:rPr>
              <a:t># Job to run the project under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91666"/>
              <a:buNone/>
            </a:pPr>
            <a:r>
              <a:rPr lang="en-US" sz="1200" dirty="0">
                <a:solidFill>
                  <a:srgbClr val="343F49"/>
                </a:solidFill>
                <a:latin typeface="Courier New"/>
                <a:ea typeface="Courier New"/>
                <a:cs typeface="Courier New"/>
                <a:sym typeface="Courier New"/>
              </a:rPr>
              <a:t># Name the Job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91666"/>
              <a:buNone/>
            </a:pPr>
            <a:r>
              <a:rPr lang="en-US" sz="1200" dirty="0">
                <a:solidFill>
                  <a:srgbClr val="343F49"/>
                </a:solidFill>
                <a:latin typeface="Courier New"/>
                <a:ea typeface="Courier New"/>
                <a:cs typeface="Courier New"/>
                <a:sym typeface="Courier New"/>
              </a:rPr>
              <a:t># Join stout and </a:t>
            </a:r>
            <a:r>
              <a:rPr lang="en-US" sz="1200" dirty="0" err="1">
                <a:solidFill>
                  <a:srgbClr val="343F49"/>
                </a:solidFill>
                <a:latin typeface="Courier New"/>
                <a:ea typeface="Courier New"/>
                <a:cs typeface="Courier New"/>
                <a:sym typeface="Courier New"/>
              </a:rPr>
              <a:t>sterr</a:t>
            </a:r>
            <a:r>
              <a:rPr lang="en-US" sz="1200" dirty="0">
                <a:solidFill>
                  <a:srgbClr val="343F49"/>
                </a:solidFill>
                <a:latin typeface="Courier New"/>
                <a:ea typeface="Courier New"/>
                <a:cs typeface="Courier New"/>
                <a:sym typeface="Courier New"/>
              </a:rPr>
              <a:t> to a single file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91666"/>
              <a:buNone/>
            </a:pPr>
            <a:r>
              <a:rPr lang="en-US" sz="1200" dirty="0" smtClean="0">
                <a:solidFill>
                  <a:srgbClr val="343F49"/>
                </a:solidFill>
                <a:latin typeface="Courier New"/>
                <a:ea typeface="Courier New"/>
                <a:cs typeface="Courier New"/>
                <a:sym typeface="Courier New"/>
              </a:rPr>
              <a:t># </a:t>
            </a:r>
            <a:r>
              <a:rPr lang="en-US" sz="1200" dirty="0">
                <a:solidFill>
                  <a:srgbClr val="343F49"/>
                </a:solidFill>
                <a:latin typeface="Courier New"/>
                <a:ea typeface="Courier New"/>
                <a:cs typeface="Courier New"/>
                <a:sym typeface="Courier New"/>
              </a:rPr>
              <a:t>Send an email when the job </a:t>
            </a:r>
            <a:r>
              <a:rPr lang="en-US" sz="1200" dirty="0" smtClean="0">
                <a:solidFill>
                  <a:srgbClr val="343F49"/>
                </a:solidFill>
                <a:latin typeface="Courier New"/>
                <a:ea typeface="Courier New"/>
                <a:cs typeface="Courier New"/>
                <a:sym typeface="Courier New"/>
              </a:rPr>
              <a:t>ends</a:t>
            </a:r>
            <a:endParaRPr lang="en-US" sz="1200" dirty="0">
              <a:solidFill>
                <a:srgbClr val="343F4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200" dirty="0">
              <a:solidFill>
                <a:srgbClr val="343F4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rgbClr val="343F49"/>
                </a:solidFill>
                <a:latin typeface="Courier New"/>
                <a:ea typeface="Courier New"/>
                <a:cs typeface="Courier New"/>
                <a:sym typeface="Courier New"/>
              </a:rPr>
              <a:t># Run </a:t>
            </a:r>
            <a:r>
              <a:rPr lang="en-US" sz="1200" dirty="0" err="1">
                <a:solidFill>
                  <a:srgbClr val="343F49"/>
                </a:solidFill>
                <a:latin typeface="Courier New"/>
                <a:ea typeface="Courier New"/>
                <a:cs typeface="Courier New"/>
                <a:sym typeface="Courier New"/>
              </a:rPr>
              <a:t>linux</a:t>
            </a:r>
            <a:r>
              <a:rPr lang="en-US" sz="1200" dirty="0">
                <a:solidFill>
                  <a:srgbClr val="343F49"/>
                </a:solidFill>
                <a:latin typeface="Courier New"/>
                <a:ea typeface="Courier New"/>
                <a:cs typeface="Courier New"/>
                <a:sym typeface="Courier New"/>
              </a:rPr>
              <a:t>/application commands for job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rgbClr val="343F49"/>
                </a:solidFill>
                <a:latin typeface="Courier New"/>
                <a:ea typeface="Courier New"/>
                <a:cs typeface="Courier New"/>
                <a:sym typeface="Courier New"/>
              </a:rPr>
              <a:t># Load the R </a:t>
            </a:r>
            <a:r>
              <a:rPr lang="en-US" sz="1200" dirty="0" smtClean="0">
                <a:solidFill>
                  <a:srgbClr val="343F49"/>
                </a:solidFill>
                <a:latin typeface="Courier New"/>
                <a:ea typeface="Courier New"/>
                <a:cs typeface="Courier New"/>
                <a:sym typeface="Courier New"/>
              </a:rPr>
              <a:t>module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endParaRPr lang="en-US" sz="1200" dirty="0">
              <a:solidFill>
                <a:srgbClr val="343F4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200" dirty="0" smtClean="0">
                <a:solidFill>
                  <a:srgbClr val="343F49"/>
                </a:solidFill>
                <a:latin typeface="Courier New"/>
                <a:ea typeface="Courier New"/>
                <a:cs typeface="Courier New"/>
                <a:sym typeface="Courier New"/>
              </a:rPr>
              <a:t># </a:t>
            </a:r>
            <a:r>
              <a:rPr lang="en-US" sz="1200" dirty="0">
                <a:solidFill>
                  <a:srgbClr val="343F49"/>
                </a:solidFill>
                <a:latin typeface="Courier New"/>
                <a:ea typeface="Courier New"/>
                <a:cs typeface="Courier New"/>
                <a:sym typeface="Courier New"/>
              </a:rPr>
              <a:t>Run an R script</a:t>
            </a:r>
            <a:r>
              <a:rPr lang="en-US" sz="1200" b="0" i="0" u="none" strike="noStrike" cap="none" baseline="0" dirty="0">
                <a:solidFill>
                  <a:srgbClr val="343F49"/>
                </a:solidFill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-US" sz="1200" b="0" i="0" u="none" strike="noStrike" cap="none" baseline="0" dirty="0">
                <a:solidFill>
                  <a:srgbClr val="343F49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lang="en-US" sz="1200" b="0" i="0" u="none" strike="noStrike" cap="none" baseline="0" dirty="0">
              <a:solidFill>
                <a:srgbClr val="343F4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88" name="Shape 688"/>
          <p:cNvSpPr txBox="1"/>
          <p:nvPr/>
        </p:nvSpPr>
        <p:spPr>
          <a:xfrm>
            <a:off x="1729925" y="5618750"/>
            <a:ext cx="8853600" cy="629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rgbClr val="879AA8"/>
                </a:solidFill>
                <a:latin typeface="Courier New"/>
                <a:ea typeface="Courier New"/>
                <a:cs typeface="Courier New"/>
                <a:sym typeface="Courier New"/>
              </a:rPr>
              <a:t>scc %  </a:t>
            </a:r>
            <a:r>
              <a:rPr lang="en-US" sz="1800" b="1" i="0" u="none" strike="noStrike" cap="none" baseline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qsub</a:t>
            </a:r>
            <a:r>
              <a:rPr lang="en-US" sz="1800" b="0" i="0" u="none" strike="noStrike" cap="none" baseline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{options-if-not</a:t>
            </a:r>
            <a:r>
              <a:rPr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-specified-in-file</a:t>
            </a:r>
            <a:r>
              <a:rPr lang="en-US" sz="1800" b="0" i="0" u="none" strike="noStrike" cap="none" baseline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} script.sh</a:t>
            </a:r>
            <a:br>
              <a:rPr lang="en-US" sz="1800" b="0" i="0" u="none" strike="noStrike" cap="none" baseline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 b="0" i="0" u="none" strike="noStrike" cap="none" baseline="0">
                <a:solidFill>
                  <a:srgbClr val="F1C8A0"/>
                </a:solidFill>
                <a:latin typeface="Courier New"/>
                <a:ea typeface="Courier New"/>
                <a:cs typeface="Courier New"/>
                <a:sym typeface="Courier New"/>
              </a:rPr>
              <a:t>Your job </a:t>
            </a:r>
            <a:r>
              <a:rPr lang="en-US" sz="1800" b="0" i="1" u="none" strike="noStrike" cap="none" baseline="0">
                <a:solidFill>
                  <a:srgbClr val="F1C8A0"/>
                </a:solidFill>
                <a:latin typeface="Courier New"/>
                <a:ea typeface="Courier New"/>
                <a:cs typeface="Courier New"/>
                <a:sym typeface="Courier New"/>
              </a:rPr>
              <a:t>#jobID</a:t>
            </a:r>
            <a:r>
              <a:rPr lang="en-US" sz="1800" b="0" i="0" u="none" strike="noStrike" cap="none" baseline="0">
                <a:solidFill>
                  <a:srgbClr val="F1C8A0"/>
                </a:solidFill>
                <a:latin typeface="Courier New"/>
                <a:ea typeface="Courier New"/>
                <a:cs typeface="Courier New"/>
                <a:sym typeface="Courier New"/>
              </a:rPr>
              <a:t> ("scipt.sh") has been submitted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1217599" y="177800"/>
            <a:ext cx="10158599" cy="123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343F49"/>
              </a:buClr>
              <a:buSzPct val="25000"/>
              <a:buFont typeface="Arial"/>
              <a:buNone/>
            </a:pPr>
            <a:r>
              <a:rPr lang="en-US" sz="3600">
                <a:solidFill>
                  <a:srgbClr val="343F49"/>
                </a:solidFill>
              </a:rPr>
              <a:t>MGHPCC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217612" y="1905000"/>
            <a:ext cx="10444499" cy="426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46888" marR="0" lvl="0" indent="-246888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›"/>
            </a:pPr>
            <a:r>
              <a:rPr lang="en-US" sz="2800">
                <a:solidFill>
                  <a:schemeClr val="dk1"/>
                </a:solidFill>
              </a:rPr>
              <a:t>Collaborations between 5 universities, MA state, and industry.</a:t>
            </a:r>
          </a:p>
          <a:p>
            <a: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246888" marR="0" lvl="0" indent="-246888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›"/>
            </a:pPr>
            <a:r>
              <a:rPr lang="en-US" sz="2800">
                <a:solidFill>
                  <a:schemeClr val="dk1"/>
                </a:solidFill>
              </a:rPr>
              <a:t>State-of-the-art data center in Holyoke, MA.</a:t>
            </a:r>
          </a:p>
          <a:p>
            <a:pPr marL="246888" marR="0" lvl="0" indent="-246888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›"/>
            </a:pPr>
            <a:r>
              <a:rPr lang="en-US" sz="2800">
                <a:solidFill>
                  <a:schemeClr val="dk1"/>
                </a:solidFill>
              </a:rPr>
              <a:t>MGHPCC provides physical infrastructure (i.e. space, power, cooling), not computing systems.</a:t>
            </a:r>
          </a:p>
          <a:p>
            <a:pPr marL="246888" marR="0" lvl="0" indent="-246888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›"/>
            </a:pPr>
            <a:r>
              <a:rPr lang="en-US" sz="2800">
                <a:solidFill>
                  <a:schemeClr val="dk1"/>
                </a:solidFill>
              </a:rPr>
              <a:t>Individual universities or consortiums provide their own computing and support.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5400" y="2563925"/>
            <a:ext cx="7058025" cy="92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 txBox="1">
            <a:spLocks noGrp="1"/>
          </p:cNvSpPr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343F49"/>
              </a:buClr>
              <a:buSzPct val="25000"/>
              <a:buFont typeface="Arial"/>
              <a:buNone/>
            </a:pPr>
            <a:r>
              <a:rPr lang="en-US" sz="3600">
                <a:solidFill>
                  <a:srgbClr val="343F49"/>
                </a:solidFill>
              </a:rPr>
              <a:t>Monitoring Running Jobs</a:t>
            </a:r>
          </a:p>
        </p:txBody>
      </p:sp>
      <p:sp>
        <p:nvSpPr>
          <p:cNvPr id="694" name="Shape 694"/>
          <p:cNvSpPr txBox="1">
            <a:spLocks noGrp="1"/>
          </p:cNvSpPr>
          <p:nvPr>
            <p:ph type="body" idx="1"/>
          </p:nvPr>
        </p:nvSpPr>
        <p:spPr>
          <a:xfrm>
            <a:off x="1593425" y="1942987"/>
            <a:ext cx="9782700" cy="4076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46888" marR="0" lvl="0" indent="-2468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›"/>
            </a:pPr>
            <a:r>
              <a:rPr lang="en-US" sz="2800">
                <a:solidFill>
                  <a:schemeClr val="dk1"/>
                </a:solidFill>
              </a:rPr>
              <a:t>Use </a:t>
            </a:r>
            <a:r>
              <a:rPr lang="en-US" sz="2400" b="1">
                <a:solidFill>
                  <a:srgbClr val="D97A20"/>
                </a:solidFill>
                <a:latin typeface="Courier New"/>
                <a:ea typeface="Courier New"/>
                <a:cs typeface="Courier New"/>
                <a:sym typeface="Courier New"/>
              </a:rPr>
              <a:t>qstat</a:t>
            </a: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800">
                <a:solidFill>
                  <a:schemeClr val="dk1"/>
                </a:solidFill>
              </a:rPr>
              <a:t>to monitor the queue status</a:t>
            </a:r>
          </a:p>
          <a:p>
            <a: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>
                <a:solidFill>
                  <a:schemeClr val="dk1"/>
                </a:solidFill>
              </a:rPr>
              <a:t>Shows all users jobs. Usually a very long ist</a:t>
            </a:r>
          </a:p>
          <a:p>
            <a: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>
                <a:solidFill>
                  <a:schemeClr val="dk1"/>
                </a:solidFill>
              </a:rPr>
              <a:t>The “</a:t>
            </a:r>
            <a:r>
              <a:rPr lang="en-US" sz="2400" b="1">
                <a:solidFill>
                  <a:srgbClr val="D97A20"/>
                </a:solidFill>
                <a:latin typeface="Courier New"/>
                <a:ea typeface="Courier New"/>
                <a:cs typeface="Courier New"/>
                <a:sym typeface="Courier New"/>
              </a:rPr>
              <a:t>-u [username]</a:t>
            </a:r>
            <a:r>
              <a:rPr lang="en-US" sz="2800">
                <a:solidFill>
                  <a:schemeClr val="dk1"/>
                </a:solidFill>
              </a:rPr>
              <a:t>” option will show a single user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marL="0" marR="0" indent="0" algn="l" rtl="0">
              <a:lnSpc>
                <a:spcPct val="90000"/>
              </a:lnSpc>
              <a:spcBef>
                <a:spcPts val="1400"/>
              </a:spcBef>
              <a:buNone/>
            </a:pPr>
            <a:r>
              <a:rPr lang="en-US">
                <a:solidFill>
                  <a:schemeClr val="dk1"/>
                </a:solidFill>
              </a:rPr>
              <a:t/>
            </a:r>
            <a:br>
              <a:rPr lang="en-US">
                <a:solidFill>
                  <a:schemeClr val="dk1"/>
                </a:solidFill>
              </a:rPr>
            </a:br>
            <a:endParaRPr lang="en-US">
              <a:solidFill>
                <a:schemeClr val="dk1"/>
              </a:solidFill>
            </a:endParaRPr>
          </a:p>
          <a:p>
            <a:pPr marL="0" marR="0" indent="0" algn="l" rtl="0">
              <a:lnSpc>
                <a:spcPct val="90000"/>
              </a:lnSpc>
              <a:spcBef>
                <a:spcPts val="140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8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Shape 695"/>
          <p:cNvSpPr txBox="1"/>
          <p:nvPr/>
        </p:nvSpPr>
        <p:spPr>
          <a:xfrm>
            <a:off x="1661675" y="3999575"/>
            <a:ext cx="9646199" cy="15278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91666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879AA8"/>
                </a:solidFill>
                <a:latin typeface="Courier New"/>
                <a:ea typeface="Courier New"/>
                <a:cs typeface="Courier New"/>
                <a:sym typeface="Courier New"/>
              </a:rPr>
              <a:t>scc %  </a:t>
            </a:r>
            <a:r>
              <a:rPr lang="en-US" sz="1200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qstat -u cjahnke 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91666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job-ID  prior   name     user      state submit/start at      queue                   slots ja-task-ID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91666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-------------------------------------------------------------------------------------------------------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91666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5186514 0.11176 tgauss   cjahnke     r   01/08/2015 16:06:58  p16@scc-ph7.scc.bu.edu    16    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91666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5226267 0.11176 tgauss   cjahnke     r   01/09/2015 12:41:42  b@scc-ba1.scc.bu.edu      16    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91666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5230108 0.11176 tgauss   cjahnke     r   01/10/2015 13:12:08  b@scc-bc1.scc.bu.edu      16</a:t>
            </a:r>
          </a:p>
        </p:txBody>
      </p:sp>
      <p:sp>
        <p:nvSpPr>
          <p:cNvPr id="696" name="Shape 696"/>
          <p:cNvSpPr txBox="1"/>
          <p:nvPr/>
        </p:nvSpPr>
        <p:spPr>
          <a:xfrm>
            <a:off x="844899" y="6550187"/>
            <a:ext cx="110291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spcBef>
                <a:spcPts val="0"/>
              </a:spcBef>
              <a:buSzPct val="25000"/>
              <a:buNone/>
            </a:pPr>
            <a:r>
              <a:rPr lang="en-US" b="1">
                <a:solidFill>
                  <a:schemeClr val="dk1"/>
                </a:solidFill>
              </a:rPr>
              <a:t>SCC Help</a:t>
            </a:r>
            <a:r>
              <a:rPr lang="en-US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http://www.bu.edu/tech/support/research/system-usage/running-jobs/tracking-jobs/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 txBox="1">
            <a:spLocks noGrp="1"/>
          </p:cNvSpPr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343F49"/>
              </a:buClr>
              <a:buSzPct val="25000"/>
              <a:buFont typeface="Arial"/>
              <a:buNone/>
            </a:pPr>
            <a:r>
              <a:rPr lang="en-US" sz="3600">
                <a:solidFill>
                  <a:srgbClr val="343F49"/>
                </a:solidFill>
              </a:rPr>
              <a:t>Monitoring Completed Jobs</a:t>
            </a:r>
          </a:p>
        </p:txBody>
      </p:sp>
      <p:sp>
        <p:nvSpPr>
          <p:cNvPr id="702" name="Shape 702"/>
          <p:cNvSpPr txBox="1">
            <a:spLocks noGrp="1"/>
          </p:cNvSpPr>
          <p:nvPr>
            <p:ph type="body" idx="1"/>
          </p:nvPr>
        </p:nvSpPr>
        <p:spPr>
          <a:xfrm>
            <a:off x="1593425" y="1761700"/>
            <a:ext cx="9782700" cy="425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46888" marR="0" lvl="0" indent="-246888" algn="l" rtl="0">
              <a:lnSpc>
                <a:spcPct val="90000"/>
              </a:lnSpc>
              <a:spcBef>
                <a:spcPts val="1400"/>
              </a:spcBef>
              <a:buClr>
                <a:schemeClr val="dk1"/>
              </a:buClr>
              <a:buSzPct val="100000"/>
              <a:buFont typeface="Arial"/>
              <a:buChar char="›"/>
            </a:pPr>
            <a:r>
              <a:rPr lang="en-US" sz="2800">
                <a:solidFill>
                  <a:schemeClr val="dk1"/>
                </a:solidFill>
              </a:rPr>
              <a:t>Use </a:t>
            </a:r>
            <a:r>
              <a:rPr lang="en-US" sz="2400" b="1">
                <a:solidFill>
                  <a:srgbClr val="D97A20"/>
                </a:solidFill>
                <a:latin typeface="Courier New"/>
                <a:ea typeface="Courier New"/>
                <a:cs typeface="Courier New"/>
                <a:sym typeface="Courier New"/>
              </a:rPr>
              <a:t>qacct</a:t>
            </a:r>
            <a:r>
              <a:rPr lang="en-US" sz="2400">
                <a:solidFill>
                  <a:schemeClr val="dk1"/>
                </a:solidFill>
              </a:rPr>
              <a:t> </a:t>
            </a:r>
            <a:r>
              <a:rPr lang="en-US" sz="2800">
                <a:solidFill>
                  <a:schemeClr val="dk1"/>
                </a:solidFill>
              </a:rPr>
              <a:t>query the queue accounting system</a:t>
            </a:r>
          </a:p>
          <a:p>
            <a:pPr marR="0" lvl="1" algn="l" rtl="0">
              <a:lnSpc>
                <a:spcPct val="90000"/>
              </a:lnSpc>
              <a:spcBef>
                <a:spcPts val="140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>
                <a:solidFill>
                  <a:schemeClr val="dk1"/>
                </a:solidFill>
              </a:rPr>
              <a:t>Many options to tailor query: user, jobid, date run, etc.</a:t>
            </a:r>
          </a:p>
        </p:txBody>
      </p:sp>
      <p:sp>
        <p:nvSpPr>
          <p:cNvPr id="703" name="Shape 703"/>
          <p:cNvSpPr txBox="1"/>
          <p:nvPr/>
        </p:nvSpPr>
        <p:spPr>
          <a:xfrm>
            <a:off x="6595775" y="4062950"/>
            <a:ext cx="4674299" cy="2074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91666"/>
              <a:buNone/>
            </a:pPr>
            <a:r>
              <a:rPr lang="en-US" sz="1200" b="0" i="0" u="none" strike="noStrike" cap="none" baseline="0">
                <a:solidFill>
                  <a:srgbClr val="879AA8"/>
                </a:solidFill>
                <a:latin typeface="Courier New"/>
                <a:ea typeface="Courier New"/>
                <a:cs typeface="Courier New"/>
                <a:sym typeface="Courier New"/>
              </a:rPr>
              <a:t>scc %  </a:t>
            </a:r>
            <a:r>
              <a:rPr lang="en-US" sz="1200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qacct -o cjahnke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91666"/>
              <a:buNone/>
            </a:pPr>
            <a:r>
              <a:rPr lang="en-US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qname        ccs-pub         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91666"/>
              <a:buNone/>
            </a:pPr>
            <a:r>
              <a:rPr lang="en-US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hostname     scc-na2.scc.bu.edu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91666"/>
              <a:buNone/>
            </a:pPr>
            <a:r>
              <a:rPr lang="en-US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91666"/>
              <a:buNone/>
            </a:pPr>
            <a:r>
              <a:rPr lang="en-US" sz="1200" b="1">
                <a:solidFill>
                  <a:srgbClr val="94B845"/>
                </a:solidFill>
                <a:latin typeface="Courier New"/>
                <a:ea typeface="Courier New"/>
                <a:cs typeface="Courier New"/>
                <a:sym typeface="Courier New"/>
              </a:rPr>
              <a:t>All Jobs by owner (“-o”) and then a summary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91666"/>
              <a:buNone/>
            </a:pPr>
            <a:r>
              <a:rPr lang="en-US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91666"/>
              <a:buNone/>
            </a:pPr>
            <a:r>
              <a:rPr lang="en-US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OWNER   WALLCLOCK  UTIME  STIME   CPU    MEMORY             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91666"/>
              <a:buNone/>
            </a:pPr>
            <a:r>
              <a:rPr lang="en-US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=================================================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91666"/>
              <a:buNone/>
            </a:pPr>
            <a:r>
              <a:rPr lang="en-US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cjahnke  43201     0.016  0.013   0.029  0.000</a:t>
            </a:r>
          </a:p>
        </p:txBody>
      </p:sp>
      <p:sp>
        <p:nvSpPr>
          <p:cNvPr id="704" name="Shape 704"/>
          <p:cNvSpPr txBox="1"/>
          <p:nvPr/>
        </p:nvSpPr>
        <p:spPr>
          <a:xfrm>
            <a:off x="844899" y="6550187"/>
            <a:ext cx="110291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spcBef>
                <a:spcPts val="0"/>
              </a:spcBef>
              <a:buSzPct val="25000"/>
              <a:buNone/>
            </a:pPr>
            <a:r>
              <a:rPr lang="en-US" b="1">
                <a:solidFill>
                  <a:schemeClr val="dk1"/>
                </a:solidFill>
              </a:rPr>
              <a:t>SCC Help</a:t>
            </a:r>
            <a:r>
              <a:rPr lang="en-US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http://www.bu.edu/tech/support/research/system-usage/running-jobs/tracking-jobs/</a:t>
            </a:r>
          </a:p>
        </p:txBody>
      </p:sp>
      <p:sp>
        <p:nvSpPr>
          <p:cNvPr id="705" name="Shape 705"/>
          <p:cNvSpPr txBox="1"/>
          <p:nvPr/>
        </p:nvSpPr>
        <p:spPr>
          <a:xfrm>
            <a:off x="1612600" y="4062950"/>
            <a:ext cx="4674299" cy="2074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91666"/>
              <a:buNone/>
            </a:pPr>
            <a:r>
              <a:rPr lang="en-US" sz="1200" b="0" i="0" u="none" strike="noStrike" cap="none" baseline="0">
                <a:solidFill>
                  <a:srgbClr val="879AA8"/>
                </a:solidFill>
                <a:latin typeface="Courier New"/>
                <a:ea typeface="Courier New"/>
                <a:cs typeface="Courier New"/>
                <a:sym typeface="Courier New"/>
              </a:rPr>
              <a:t>scc %  </a:t>
            </a:r>
            <a:r>
              <a:rPr lang="en-US" sz="1200" b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qacct -j 5126219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91666"/>
              <a:buNone/>
            </a:pPr>
            <a:r>
              <a:rPr lang="en-US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qname      ccs-pub         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91666"/>
              <a:buNone/>
            </a:pPr>
            <a:r>
              <a:rPr lang="en-US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hostname   scc-na2.scc.bu.edu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91666"/>
              <a:buNone/>
            </a:pPr>
            <a:r>
              <a:rPr lang="en-US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group      linga_admin     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91666"/>
              <a:buNone/>
            </a:pPr>
            <a:r>
              <a:rPr lang="en-US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owner      cjahnke         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91666"/>
              <a:buNone/>
            </a:pPr>
            <a:r>
              <a:rPr lang="en-US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project    adsp            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91666"/>
              <a:buNone/>
            </a:pPr>
            <a:r>
              <a:rPr lang="en-US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department defaultdepartment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91666"/>
              <a:buNone/>
            </a:pPr>
            <a:r>
              <a:rPr lang="en-US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jobname    QRLOGIN         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91666"/>
              <a:buNone/>
            </a:pPr>
            <a:r>
              <a:rPr lang="en-US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jobnumber  5126219... </a:t>
            </a:r>
            <a:r>
              <a:rPr lang="en-US" sz="1200" b="1">
                <a:solidFill>
                  <a:srgbClr val="94B845"/>
                </a:solidFill>
                <a:latin typeface="Courier New"/>
                <a:ea typeface="Courier New"/>
                <a:cs typeface="Courier New"/>
                <a:sym typeface="Courier New"/>
              </a:rPr>
              <a:t>Many Details for job (“-j”)</a:t>
            </a:r>
          </a:p>
        </p:txBody>
      </p:sp>
      <p:sp>
        <p:nvSpPr>
          <p:cNvPr id="706" name="Shape 706"/>
          <p:cNvSpPr/>
          <p:nvPr/>
        </p:nvSpPr>
        <p:spPr>
          <a:xfrm>
            <a:off x="2392750" y="3549900"/>
            <a:ext cx="3113999" cy="3677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6A809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>
                <a:solidFill>
                  <a:srgbClr val="637A2E"/>
                </a:solidFill>
              </a:rPr>
              <a:t>Specific Job</a:t>
            </a:r>
          </a:p>
        </p:txBody>
      </p:sp>
      <p:sp>
        <p:nvSpPr>
          <p:cNvPr id="707" name="Shape 707"/>
          <p:cNvSpPr/>
          <p:nvPr/>
        </p:nvSpPr>
        <p:spPr>
          <a:xfrm>
            <a:off x="7375925" y="3549900"/>
            <a:ext cx="3113999" cy="3677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6A809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>
                <a:solidFill>
                  <a:srgbClr val="637A2E"/>
                </a:solidFill>
              </a:rPr>
              <a:t>All jobs for user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Shape 733"/>
          <p:cNvSpPr txBox="1">
            <a:spLocks noGrp="1"/>
          </p:cNvSpPr>
          <p:nvPr>
            <p:ph type="title"/>
          </p:nvPr>
        </p:nvSpPr>
        <p:spPr>
          <a:xfrm>
            <a:off x="1598612" y="1600200"/>
            <a:ext cx="8283272" cy="26540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343F49"/>
              </a:buClr>
              <a:buSzPct val="25000"/>
              <a:buFont typeface="Arial"/>
              <a:buNone/>
            </a:pPr>
            <a:r>
              <a:rPr lang="en-US" sz="5400" b="0" i="0" u="none" strike="noStrike" cap="none" baseline="0">
                <a:solidFill>
                  <a:srgbClr val="343F49"/>
                </a:solidFill>
                <a:latin typeface="Arial"/>
                <a:ea typeface="Arial"/>
                <a:cs typeface="Arial"/>
                <a:sym typeface="Arial"/>
              </a:rPr>
              <a:t>Getting Help</a:t>
            </a:r>
          </a:p>
        </p:txBody>
      </p:sp>
      <p:sp>
        <p:nvSpPr>
          <p:cNvPr id="734" name="Shape 734"/>
          <p:cNvSpPr txBox="1">
            <a:spLocks noGrp="1"/>
          </p:cNvSpPr>
          <p:nvPr>
            <p:ph type="body" idx="1"/>
          </p:nvPr>
        </p:nvSpPr>
        <p:spPr>
          <a:xfrm>
            <a:off x="1598612" y="4259996"/>
            <a:ext cx="7264622" cy="11502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 txBox="1">
            <a:spLocks noGrp="1"/>
          </p:cNvSpPr>
          <p:nvPr>
            <p:ph type="title"/>
          </p:nvPr>
        </p:nvSpPr>
        <p:spPr>
          <a:xfrm>
            <a:off x="1593436" y="177800"/>
            <a:ext cx="9782800" cy="12398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343F49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rgbClr val="343F49"/>
                </a:solidFill>
                <a:latin typeface="Arial"/>
                <a:ea typeface="Arial"/>
                <a:cs typeface="Arial"/>
                <a:sym typeface="Arial"/>
              </a:rPr>
              <a:t>How to Get Help</a:t>
            </a:r>
          </a:p>
        </p:txBody>
      </p:sp>
      <p:sp>
        <p:nvSpPr>
          <p:cNvPr id="740" name="Shape 740"/>
          <p:cNvSpPr txBox="1">
            <a:spLocks noGrp="1"/>
          </p:cNvSpPr>
          <p:nvPr>
            <p:ph type="body" idx="1"/>
          </p:nvPr>
        </p:nvSpPr>
        <p:spPr>
          <a:xfrm>
            <a:off x="1593436" y="1600200"/>
            <a:ext cx="97828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46888" marR="0" lvl="0" indent="-221488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›"/>
            </a:pPr>
            <a:r>
              <a:rPr lang="en-US" sz="2400" dirty="0">
                <a:solidFill>
                  <a:schemeClr val="dk1"/>
                </a:solidFill>
              </a:rPr>
              <a:t>Upcoming Tutorials:</a:t>
            </a:r>
            <a:br>
              <a:rPr lang="en-US" sz="2400" dirty="0">
                <a:solidFill>
                  <a:schemeClr val="dk1"/>
                </a:solidFill>
              </a:rPr>
            </a:br>
            <a:r>
              <a:rPr lang="en-US" sz="2400" u="sng" dirty="0">
                <a:solidFill>
                  <a:schemeClr val="hlink"/>
                </a:solidFill>
                <a:hlinkClick r:id="rId3"/>
              </a:rPr>
              <a:t>http://www.bu.edu/tech/about/training/classroom/rcs-tutorials/</a:t>
            </a:r>
            <a:r>
              <a:rPr lang="en-US" sz="2400" dirty="0">
                <a:solidFill>
                  <a:schemeClr val="dk1"/>
                </a:solidFill>
              </a:rPr>
              <a:t/>
            </a:r>
            <a:br>
              <a:rPr lang="en-US" sz="2400" dirty="0">
                <a:solidFill>
                  <a:schemeClr val="dk1"/>
                </a:solidFill>
              </a:rPr>
            </a:br>
            <a:endParaRPr lang="en-US" sz="2400" dirty="0">
              <a:solidFill>
                <a:schemeClr val="dk1"/>
              </a:solidFill>
            </a:endParaRPr>
          </a:p>
          <a:p>
            <a:pPr marL="246888" marR="0" lvl="0" indent="-221488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›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 Website: </a:t>
            </a:r>
            <a:b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sng" strike="noStrike" cap="none" baseline="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http://www.bu.edu/tech/support/research/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6888" marR="0" lvl="0" indent="-221488" algn="l" rtl="0">
              <a:lnSpc>
                <a:spcPct val="90000"/>
              </a:lnSpc>
              <a:spcBef>
                <a:spcPts val="1400"/>
              </a:spcBef>
              <a:buClr>
                <a:schemeClr val="dk1"/>
              </a:buClr>
              <a:buSzPct val="100000"/>
              <a:buFont typeface="Arial"/>
              <a:buChar char="›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 (Submit a Ticket):</a:t>
            </a:r>
            <a:b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sng" strike="noStrike" cap="none" baseline="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help@scc.bu.edu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6888" marR="0" lvl="0" indent="-221488" algn="l" rtl="0">
              <a:lnSpc>
                <a:spcPct val="90000"/>
              </a:lnSpc>
              <a:spcBef>
                <a:spcPts val="1400"/>
              </a:spcBef>
              <a:buClr>
                <a:schemeClr val="dk1"/>
              </a:buClr>
              <a:buSzPct val="100000"/>
              <a:buFont typeface="Arial"/>
              <a:buChar char="›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 (Katia Oleinik):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sng" strike="noStrike" cap="none" baseline="0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koleinik@bu.edu</a:t>
            </a:r>
            <a:endParaRPr lang="en-US" sz="2400" b="0" i="0" u="sng" strike="noStrike" cap="none" baseline="0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6"/>
            </a:endParaRP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Shape 754"/>
          <p:cNvSpPr txBox="1"/>
          <p:nvPr/>
        </p:nvSpPr>
        <p:spPr>
          <a:xfrm>
            <a:off x="3996875" y="2460000"/>
            <a:ext cx="4062900" cy="193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4800" b="1"/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2524" y="196875"/>
            <a:ext cx="9794175" cy="650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875" y="113462"/>
            <a:ext cx="9978275" cy="6631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2964" y="1514197"/>
            <a:ext cx="7760900" cy="487897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1593436" y="177800"/>
            <a:ext cx="9782800" cy="12398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buClr>
                <a:srgbClr val="343F49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rgbClr val="343F49"/>
                </a:solidFill>
                <a:latin typeface="Arial"/>
                <a:ea typeface="Arial"/>
                <a:cs typeface="Arial"/>
                <a:sym typeface="Arial"/>
              </a:rPr>
              <a:t>SCC </a:t>
            </a:r>
            <a:r>
              <a:rPr lang="en-US" sz="3600">
                <a:solidFill>
                  <a:srgbClr val="343F49"/>
                </a:solidFill>
              </a:rPr>
              <a:t>A</a:t>
            </a:r>
            <a:r>
              <a:rPr lang="en-US" sz="3600" b="0" i="0" u="none" strike="noStrike" cap="none" baseline="0">
                <a:solidFill>
                  <a:srgbClr val="343F49"/>
                </a:solidFill>
                <a:latin typeface="Arial"/>
                <a:ea typeface="Arial"/>
                <a:cs typeface="Arial"/>
                <a:sym typeface="Arial"/>
              </a:rPr>
              <a:t>rchitecture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1331900" y="3428125"/>
            <a:ext cx="1371599" cy="738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 baseline="0">
                <a:solidFill>
                  <a:srgbClr val="664458"/>
                </a:solidFill>
                <a:latin typeface="Arial"/>
                <a:ea typeface="Arial"/>
                <a:cs typeface="Arial"/>
                <a:sym typeface="Arial"/>
              </a:rPr>
              <a:t>Login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 baseline="0">
                <a:solidFill>
                  <a:srgbClr val="664458"/>
                </a:solidFill>
                <a:latin typeface="Arial"/>
                <a:ea typeface="Arial"/>
                <a:cs typeface="Arial"/>
                <a:sym typeface="Arial"/>
              </a:rPr>
              <a:t>Nodes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1255700" y="5350275"/>
            <a:ext cx="1497599" cy="738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 baseline="0">
                <a:solidFill>
                  <a:srgbClr val="664458"/>
                </a:solidFill>
                <a:latin typeface="Arial"/>
                <a:ea typeface="Arial"/>
                <a:cs typeface="Arial"/>
                <a:sym typeface="Arial"/>
              </a:rPr>
              <a:t>Compute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 baseline="0">
                <a:solidFill>
                  <a:srgbClr val="664458"/>
                </a:solidFill>
                <a:latin typeface="Arial"/>
                <a:ea typeface="Arial"/>
                <a:cs typeface="Arial"/>
                <a:sym typeface="Arial"/>
              </a:rPr>
              <a:t>Nodes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3405473" y="4017562"/>
            <a:ext cx="7620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SCC1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4169062" y="4017562"/>
            <a:ext cx="7620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SCC2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5083462" y="4017562"/>
            <a:ext cx="7620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SCC3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5921662" y="4017562"/>
            <a:ext cx="7620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SCC4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8483625" y="3192475"/>
            <a:ext cx="1436100" cy="67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rgbClr val="664458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r>
              <a:rPr lang="en-US" sz="1800" b="1">
                <a:solidFill>
                  <a:srgbClr val="664458"/>
                </a:solidFill>
              </a:rPr>
              <a:t/>
            </a:r>
            <a:br>
              <a:rPr lang="en-US" sz="1800" b="1">
                <a:solidFill>
                  <a:srgbClr val="664458"/>
                </a:solidFill>
              </a:rPr>
            </a:br>
            <a:r>
              <a:rPr lang="en-US" sz="1800" b="1">
                <a:solidFill>
                  <a:srgbClr val="664458"/>
                </a:solidFill>
              </a:rPr>
              <a:t>Storage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4245262" y="2857016"/>
            <a:ext cx="1371599" cy="276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Public Network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5375787" y="4934939"/>
            <a:ext cx="1371599" cy="276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Private Network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6074062" y="3143413"/>
            <a:ext cx="926999" cy="26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VPN only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7494525" y="3120325"/>
            <a:ext cx="8691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b="1">
                <a:solidFill>
                  <a:schemeClr val="dk1"/>
                </a:solidFill>
              </a:rPr>
              <a:t>&gt;2PB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9720825" y="5450450"/>
            <a:ext cx="1850700" cy="738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2"/>
              </a:buClr>
              <a:buSzPct val="78571"/>
              <a:buFont typeface="Arial"/>
              <a:buNone/>
            </a:pPr>
            <a:r>
              <a:rPr lang="en-US" b="1">
                <a:solidFill>
                  <a:srgbClr val="664458"/>
                </a:solidFill>
              </a:rPr>
              <a:t>420 nodes  with </a:t>
            </a:r>
          </a:p>
          <a:p>
            <a:pPr marL="0" marR="0" lvl="0" indent="0" rtl="0">
              <a:spcBef>
                <a:spcPts val="0"/>
              </a:spcBef>
              <a:buClr>
                <a:schemeClr val="dk2"/>
              </a:buClr>
              <a:buSzPct val="78571"/>
              <a:buFont typeface="Arial"/>
              <a:buNone/>
            </a:pPr>
            <a:r>
              <a:rPr lang="en-US" b="1">
                <a:solidFill>
                  <a:srgbClr val="664458"/>
                </a:solidFill>
              </a:rPr>
              <a:t>7072 CPUs  and</a:t>
            </a:r>
          </a:p>
          <a:p>
            <a:pPr marL="0" marR="0" lvl="0" indent="0" rtl="0">
              <a:spcBef>
                <a:spcPts val="0"/>
              </a:spcBef>
              <a:buClr>
                <a:schemeClr val="dk2"/>
              </a:buClr>
              <a:buSzPct val="78571"/>
              <a:buFont typeface="Arial"/>
              <a:buNone/>
            </a:pPr>
            <a:r>
              <a:rPr lang="en-US" b="1">
                <a:solidFill>
                  <a:srgbClr val="664458"/>
                </a:solidFill>
              </a:rPr>
              <a:t>250 GPUs with</a:t>
            </a:r>
          </a:p>
          <a:p>
            <a:pPr marL="0" marR="0" lvl="0" indent="0" rtl="0">
              <a:spcBef>
                <a:spcPts val="0"/>
              </a:spcBef>
              <a:buNone/>
            </a:pPr>
            <a:endParaRPr b="1">
              <a:solidFill>
                <a:srgbClr val="664458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343F49"/>
              </a:buClr>
              <a:buSzPct val="25000"/>
              <a:buFont typeface="Arial"/>
              <a:buNone/>
            </a:pPr>
            <a:r>
              <a:rPr lang="en-US" sz="3600">
                <a:solidFill>
                  <a:srgbClr val="343F49"/>
                </a:solidFill>
              </a:rPr>
              <a:t>Connection Protocols and Software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1593500" y="1785050"/>
            <a:ext cx="9782700" cy="4438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>
                <a:solidFill>
                  <a:schemeClr val="dk1"/>
                </a:solidFill>
              </a:rPr>
              <a:t>SCC supports </a:t>
            </a:r>
            <a:r>
              <a:rPr lang="en-US" sz="2800" b="1">
                <a:solidFill>
                  <a:schemeClr val="dk1"/>
                </a:solidFill>
              </a:rPr>
              <a:t>S</a:t>
            </a:r>
            <a:r>
              <a:rPr lang="en-US" sz="2800">
                <a:solidFill>
                  <a:schemeClr val="dk1"/>
                </a:solidFill>
              </a:rPr>
              <a:t>ecure </a:t>
            </a:r>
            <a:r>
              <a:rPr lang="en-US" sz="2800" b="1">
                <a:solidFill>
                  <a:schemeClr val="dk1"/>
                </a:solidFill>
              </a:rPr>
              <a:t>SH</a:t>
            </a:r>
            <a:r>
              <a:rPr lang="en-US" sz="2800">
                <a:solidFill>
                  <a:schemeClr val="dk1"/>
                </a:solidFill>
              </a:rPr>
              <a:t>ell (</a:t>
            </a:r>
            <a:r>
              <a:rPr lang="en-US" sz="2800" b="1">
                <a:solidFill>
                  <a:schemeClr val="dk1"/>
                </a:solidFill>
              </a:rPr>
              <a:t>SSH</a:t>
            </a:r>
            <a:r>
              <a:rPr lang="en-US" sz="2800">
                <a:solidFill>
                  <a:schemeClr val="dk1"/>
                </a:solidFill>
              </a:rPr>
              <a:t>) for interactive work and </a:t>
            </a:r>
            <a:r>
              <a:rPr lang="en-US" sz="2800" b="1">
                <a:solidFill>
                  <a:schemeClr val="dk1"/>
                </a:solidFill>
              </a:rPr>
              <a:t>S</a:t>
            </a:r>
            <a:r>
              <a:rPr lang="en-US" sz="2800">
                <a:solidFill>
                  <a:schemeClr val="dk1"/>
                </a:solidFill>
              </a:rPr>
              <a:t>ecure </a:t>
            </a:r>
            <a:r>
              <a:rPr lang="en-US" sz="2800" b="1">
                <a:solidFill>
                  <a:schemeClr val="dk1"/>
                </a:solidFill>
              </a:rPr>
              <a:t>F</a:t>
            </a:r>
            <a:r>
              <a:rPr lang="en-US" sz="2800">
                <a:solidFill>
                  <a:schemeClr val="dk1"/>
                </a:solidFill>
              </a:rPr>
              <a:t>ile </a:t>
            </a:r>
            <a:r>
              <a:rPr lang="en-US" sz="2800" b="1">
                <a:solidFill>
                  <a:schemeClr val="dk1"/>
                </a:solidFill>
              </a:rPr>
              <a:t>T</a:t>
            </a:r>
            <a:r>
              <a:rPr lang="en-US" sz="2800">
                <a:solidFill>
                  <a:schemeClr val="dk1"/>
                </a:solidFill>
              </a:rPr>
              <a:t>ransfer </a:t>
            </a:r>
            <a:r>
              <a:rPr lang="en-US" sz="2800" b="1">
                <a:solidFill>
                  <a:schemeClr val="dk1"/>
                </a:solidFill>
              </a:rPr>
              <a:t>P</a:t>
            </a:r>
            <a:r>
              <a:rPr lang="en-US" sz="2800">
                <a:solidFill>
                  <a:schemeClr val="dk1"/>
                </a:solidFill>
              </a:rPr>
              <a:t>rotocol (</a:t>
            </a:r>
            <a:r>
              <a:rPr lang="en-US" sz="2800" b="1">
                <a:solidFill>
                  <a:schemeClr val="dk1"/>
                </a:solidFill>
              </a:rPr>
              <a:t>SFTP</a:t>
            </a:r>
            <a:r>
              <a:rPr lang="en-US" sz="2800">
                <a:solidFill>
                  <a:schemeClr val="dk1"/>
                </a:solidFill>
              </a:rPr>
              <a:t>) for transfer.</a:t>
            </a:r>
            <a:br>
              <a:rPr lang="en-US" sz="2800">
                <a:solidFill>
                  <a:schemeClr val="dk1"/>
                </a:solidFill>
              </a:rPr>
            </a:br>
            <a:r>
              <a:rPr lang="en-US" b="1">
                <a:solidFill>
                  <a:srgbClr val="905115"/>
                </a:solidFill>
              </a:rPr>
              <a:t>[Other protocols too, but let’s start with these.]</a:t>
            </a:r>
          </a:p>
          <a:p>
            <a:pPr marL="0" marR="0" indent="0" algn="l" rtl="0">
              <a:lnSpc>
                <a:spcPct val="90000"/>
              </a:lnSpc>
              <a:spcBef>
                <a:spcPts val="0"/>
              </a:spcBef>
              <a:buNone/>
            </a:pPr>
            <a:endParaRPr sz="28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endParaRPr sz="2800">
              <a:solidFill>
                <a:schemeClr val="dk1"/>
              </a:solidFill>
            </a:endParaRPr>
          </a:p>
          <a:p>
            <a:pPr marL="246888" marR="0" lvl="0" indent="-246888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›"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Windows:</a:t>
            </a:r>
            <a:r>
              <a:rPr lang="en-US" sz="2800" b="1">
                <a:solidFill>
                  <a:schemeClr val="dk1"/>
                </a:solidFill>
              </a:rPr>
              <a:t>	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MobaXterm, PuTTY, </a:t>
            </a:r>
            <a:r>
              <a:rPr lang="en-US" sz="2800">
                <a:solidFill>
                  <a:schemeClr val="dk1"/>
                </a:solidFill>
              </a:rPr>
              <a:t>X-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Win32, …</a:t>
            </a:r>
          </a:p>
          <a:p>
            <a:pPr marL="246888" marR="0" lvl="0" indent="-246888" algn="l" rtl="0">
              <a:lnSpc>
                <a:spcPct val="90000"/>
              </a:lnSpc>
              <a:spcBef>
                <a:spcPts val="1400"/>
              </a:spcBef>
              <a:buClr>
                <a:schemeClr val="dk1"/>
              </a:buClr>
              <a:buSzPct val="100000"/>
              <a:buFont typeface="Arial"/>
              <a:buChar char="›"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Mac:</a:t>
            </a:r>
            <a:r>
              <a:rPr lang="en-US" sz="2800" b="1">
                <a:solidFill>
                  <a:schemeClr val="dk1"/>
                </a:solidFill>
              </a:rPr>
              <a:t>			</a:t>
            </a:r>
            <a:r>
              <a:rPr lang="en-US" sz="2800">
                <a:solidFill>
                  <a:schemeClr val="dk1"/>
                </a:solidFill>
              </a:rPr>
              <a:t>T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erminal     (Optional: XQ</a:t>
            </a:r>
            <a:r>
              <a:rPr lang="en-US" sz="2800">
                <a:solidFill>
                  <a:schemeClr val="dk1"/>
                </a:solidFill>
              </a:rPr>
              <a:t>uartz)</a:t>
            </a:r>
          </a:p>
          <a:p>
            <a:pPr marL="246888" marR="0" lvl="0" indent="-246888" algn="l" rtl="0">
              <a:lnSpc>
                <a:spcPct val="90000"/>
              </a:lnSpc>
              <a:spcBef>
                <a:spcPts val="1400"/>
              </a:spcBef>
              <a:buClr>
                <a:schemeClr val="dk1"/>
              </a:buClr>
              <a:buSzPct val="100000"/>
              <a:buFont typeface="Arial"/>
              <a:buChar char="›"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Linux:</a:t>
            </a:r>
            <a:r>
              <a:rPr lang="en-US" sz="2800" b="1">
                <a:solidFill>
                  <a:schemeClr val="dk1"/>
                </a:solidFill>
              </a:rPr>
              <a:t>			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Terminal     (Optional: X11)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876199" y="6550200"/>
            <a:ext cx="110291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SCC </a:t>
            </a:r>
            <a:r>
              <a:rPr lang="en-US" b="1">
                <a:solidFill>
                  <a:schemeClr val="dk1"/>
                </a:solidFill>
              </a:rPr>
              <a:t>H</a:t>
            </a:r>
            <a:r>
              <a:rPr lang="en-US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elp: </a:t>
            </a:r>
            <a:r>
              <a:rPr lang="en-US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http://www.bu.edu/tech/support/research/system-usage/getting-started/connect-ssh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 r="35362" b="42601"/>
          <a:stretch/>
        </p:blipFill>
        <p:spPr>
          <a:xfrm>
            <a:off x="4148076" y="3997800"/>
            <a:ext cx="3703200" cy="263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>
                <a:solidFill>
                  <a:srgbClr val="343F49"/>
                </a:solidFill>
              </a:rPr>
              <a:t>Choose a Login Node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4793512" y="5576962"/>
            <a:ext cx="7620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SCC2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5707912" y="5576962"/>
            <a:ext cx="7620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SCC3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6469912" y="5576962"/>
            <a:ext cx="7620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SCC4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5250712" y="5254617"/>
            <a:ext cx="1371599" cy="276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Public Network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7155712" y="5541012"/>
            <a:ext cx="926999" cy="26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VPN only</a:t>
            </a:r>
          </a:p>
        </p:txBody>
      </p:sp>
      <p:graphicFrame>
        <p:nvGraphicFramePr>
          <p:cNvPr id="243" name="Shape 243"/>
          <p:cNvGraphicFramePr/>
          <p:nvPr/>
        </p:nvGraphicFramePr>
        <p:xfrm>
          <a:off x="1594936" y="1625112"/>
          <a:ext cx="9779700" cy="2123490"/>
        </p:xfrm>
        <a:graphic>
          <a:graphicData uri="http://schemas.openxmlformats.org/drawingml/2006/table">
            <a:tbl>
              <a:tblPr firstRow="1" bandRow="1">
                <a:noFill/>
                <a:tableStyleId>{DDADF916-1E2E-44F7-BCD2-AEB40A85655E}</a:tableStyleId>
              </a:tblPr>
              <a:tblGrid>
                <a:gridCol w="1766325"/>
                <a:gridCol w="1776750"/>
                <a:gridCol w="6236625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Login Node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Hostname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Description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SCC1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scc1.bu.edu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General purpose login node, accessible from internet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SCC2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scc2.bu.edu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General purpose login node, accessible from internet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SCC3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geo.bu.edu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Earth and Environment department node.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SCC4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scc4.bu.edu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BUMC login node. Access to /restricted/project data. Requires BU network or VPN.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pic>
        <p:nvPicPr>
          <p:cNvPr id="244" name="Shape 244"/>
          <p:cNvPicPr preferRelativeResize="0"/>
          <p:nvPr/>
        </p:nvPicPr>
        <p:blipFill rotWithShape="1">
          <a:blip r:embed="rId3">
            <a:alphaModFix/>
          </a:blip>
          <a:srcRect r="35362" b="42601"/>
          <a:stretch/>
        </p:blipFill>
        <p:spPr>
          <a:xfrm>
            <a:off x="4304726" y="3997800"/>
            <a:ext cx="3703200" cy="263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/>
          <p:nvPr/>
        </p:nvSpPr>
        <p:spPr>
          <a:xfrm>
            <a:off x="4262773" y="5576962"/>
            <a:ext cx="7620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SCC1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4950162" y="5576962"/>
            <a:ext cx="7620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SCC2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5864562" y="5576962"/>
            <a:ext cx="7620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SCC3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6626562" y="5576962"/>
            <a:ext cx="7620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SCC4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5407362" y="5254617"/>
            <a:ext cx="1371599" cy="276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Public Network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7312362" y="5541012"/>
            <a:ext cx="926999" cy="26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VPN only</a:t>
            </a:r>
          </a:p>
        </p:txBody>
      </p:sp>
      <p:sp>
        <p:nvSpPr>
          <p:cNvPr id="251" name="Shape 251"/>
          <p:cNvSpPr/>
          <p:nvPr/>
        </p:nvSpPr>
        <p:spPr>
          <a:xfrm>
            <a:off x="1200000" y="3195075"/>
            <a:ext cx="317400" cy="261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1200000" y="2465025"/>
            <a:ext cx="317400" cy="261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1200000" y="2062725"/>
            <a:ext cx="317400" cy="261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ath 16x9">
  <a:themeElements>
    <a:clrScheme name="Custom 4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94B845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1894</Words>
  <Application>Microsoft Office PowerPoint</Application>
  <PresentationFormat>Custom</PresentationFormat>
  <Paragraphs>506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Courier New</vt:lpstr>
      <vt:lpstr>Euphemia</vt:lpstr>
      <vt:lpstr>Math 16x9</vt:lpstr>
      <vt:lpstr>Introduction to the Shared Compute Cluster</vt:lpstr>
      <vt:lpstr>Topics for Today</vt:lpstr>
      <vt:lpstr>The Shared Compute Cluster (SCC)</vt:lpstr>
      <vt:lpstr>MGHPCC</vt:lpstr>
      <vt:lpstr>PowerPoint Presentation</vt:lpstr>
      <vt:lpstr>PowerPoint Presentation</vt:lpstr>
      <vt:lpstr>SCC Architecture</vt:lpstr>
      <vt:lpstr>Connection Protocols and Software</vt:lpstr>
      <vt:lpstr>Choose a Login Node</vt:lpstr>
      <vt:lpstr> SSH - Login to the SCC</vt:lpstr>
      <vt:lpstr> SSH - Login to the SCC (X-Forwarding)</vt:lpstr>
      <vt:lpstr>Using the System (Part 1)</vt:lpstr>
      <vt:lpstr>Using the System: Commands</vt:lpstr>
      <vt:lpstr>Basic navigation: Where are we?</vt:lpstr>
      <vt:lpstr>Basic navigation: What's in there?</vt:lpstr>
      <vt:lpstr>Basic navigation: Paths</vt:lpstr>
      <vt:lpstr>Basic navigation: more on paths</vt:lpstr>
      <vt:lpstr>Basic navigation: Move between directories</vt:lpstr>
      <vt:lpstr>Basic navigation: Excersize</vt:lpstr>
      <vt:lpstr>File Access and Permissions</vt:lpstr>
      <vt:lpstr>Permission Mode Meanings</vt:lpstr>
      <vt:lpstr>Access Rights Examples</vt:lpstr>
      <vt:lpstr>Basic navigation: File Manipulation</vt:lpstr>
      <vt:lpstr>Basic navigation: File (cont.)</vt:lpstr>
      <vt:lpstr>Files manipulation:</vt:lpstr>
      <vt:lpstr>Using the System (Part 2)</vt:lpstr>
      <vt:lpstr>Text Editors</vt:lpstr>
      <vt:lpstr>Basic text editing</vt:lpstr>
      <vt:lpstr>Software and Modules</vt:lpstr>
      <vt:lpstr>Software (without modules)</vt:lpstr>
      <vt:lpstr>Modules</vt:lpstr>
      <vt:lpstr>Module Usage</vt:lpstr>
      <vt:lpstr>New Applications and Requests</vt:lpstr>
      <vt:lpstr>The Batch System</vt:lpstr>
      <vt:lpstr>Batch System Overview</vt:lpstr>
      <vt:lpstr>Types of Jobs</vt:lpstr>
      <vt:lpstr>Submitting an Interactive Batch Job</vt:lpstr>
      <vt:lpstr>Submitting a Non-Interactive Batch Job</vt:lpstr>
      <vt:lpstr>Submitting a Batch Job Script</vt:lpstr>
      <vt:lpstr>Monitoring Running Jobs</vt:lpstr>
      <vt:lpstr>Monitoring Completed Jobs</vt:lpstr>
      <vt:lpstr>Getting Help</vt:lpstr>
      <vt:lpstr>How to Get Help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Shared Compute Cluster</dc:title>
  <dc:creator>Oleinik, Katia</dc:creator>
  <cp:lastModifiedBy>Oleinik, Katia</cp:lastModifiedBy>
  <cp:revision>16</cp:revision>
  <dcterms:modified xsi:type="dcterms:W3CDTF">2018-11-19T19:06:55Z</dcterms:modified>
</cp:coreProperties>
</file>