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89" r:id="rId3"/>
    <p:sldId id="290" r:id="rId4"/>
    <p:sldId id="283" r:id="rId5"/>
    <p:sldId id="292" r:id="rId6"/>
    <p:sldId id="294" r:id="rId7"/>
    <p:sldId id="293" r:id="rId8"/>
    <p:sldId id="291" r:id="rId9"/>
    <p:sldId id="295" r:id="rId10"/>
    <p:sldId id="288" r:id="rId11"/>
    <p:sldId id="31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795"/>
    <p:restoredTop sz="94360"/>
  </p:normalViewPr>
  <p:slideViewPr>
    <p:cSldViewPr snapToGrid="0">
      <p:cViewPr varScale="1">
        <p:scale>
          <a:sx n="70" d="100"/>
          <a:sy n="70" d="100"/>
        </p:scale>
        <p:origin x="216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B60CFC-2699-0A4D-BF33-AF7A61DEBF5C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4C3BFB3-781C-B449-A0E8-12687952F706}">
      <dgm:prSet/>
      <dgm:spPr/>
      <dgm:t>
        <a:bodyPr/>
        <a:lstStyle/>
        <a:p>
          <a:r>
            <a:rPr lang="en-US" dirty="0"/>
            <a:t>Data Pipelines</a:t>
          </a:r>
        </a:p>
      </dgm:t>
    </dgm:pt>
    <dgm:pt modelId="{9D2C8393-E672-3F4F-A516-6B9F6A4006B7}" type="parTrans" cxnId="{23AA0C24-E010-5A49-92FD-A22145C897FF}">
      <dgm:prSet/>
      <dgm:spPr/>
      <dgm:t>
        <a:bodyPr/>
        <a:lstStyle/>
        <a:p>
          <a:endParaRPr lang="en-US"/>
        </a:p>
      </dgm:t>
    </dgm:pt>
    <dgm:pt modelId="{1B7B131D-349B-B54B-9594-81DA849D8A8A}" type="sibTrans" cxnId="{23AA0C24-E010-5A49-92FD-A22145C897FF}">
      <dgm:prSet/>
      <dgm:spPr/>
      <dgm:t>
        <a:bodyPr/>
        <a:lstStyle/>
        <a:p>
          <a:endParaRPr lang="en-US"/>
        </a:p>
      </dgm:t>
    </dgm:pt>
    <dgm:pt modelId="{C214CE04-E56A-E64F-AD1A-28F5E4679C88}">
      <dgm:prSet/>
      <dgm:spPr/>
      <dgm:t>
        <a:bodyPr/>
        <a:lstStyle/>
        <a:p>
          <a:r>
            <a:rPr lang="en-US"/>
            <a:t>MLOps</a:t>
          </a:r>
        </a:p>
      </dgm:t>
    </dgm:pt>
    <dgm:pt modelId="{3A0CB1C0-BFD0-0B4F-BF46-94139ACF1EC0}" type="parTrans" cxnId="{8A6D745E-55B6-5B41-892D-D449DB92D71B}">
      <dgm:prSet/>
      <dgm:spPr/>
      <dgm:t>
        <a:bodyPr/>
        <a:lstStyle/>
        <a:p>
          <a:endParaRPr lang="en-US"/>
        </a:p>
      </dgm:t>
    </dgm:pt>
    <dgm:pt modelId="{81B51B70-AAAD-5341-B752-8CFE4EC694F1}" type="sibTrans" cxnId="{8A6D745E-55B6-5B41-892D-D449DB92D71B}">
      <dgm:prSet/>
      <dgm:spPr/>
      <dgm:t>
        <a:bodyPr/>
        <a:lstStyle/>
        <a:p>
          <a:endParaRPr lang="en-US"/>
        </a:p>
      </dgm:t>
    </dgm:pt>
    <dgm:pt modelId="{7720FA94-7E58-F44B-B392-25ED03A78A8E}">
      <dgm:prSet/>
      <dgm:spPr/>
      <dgm:t>
        <a:bodyPr/>
        <a:lstStyle/>
        <a:p>
          <a:r>
            <a:rPr lang="en-US"/>
            <a:t>MLFlow</a:t>
          </a:r>
        </a:p>
      </dgm:t>
    </dgm:pt>
    <dgm:pt modelId="{40A527EA-8A54-0A45-9461-D6E5ABC311ED}" type="parTrans" cxnId="{C54330A9-82C2-2A44-800B-89AF631479B4}">
      <dgm:prSet/>
      <dgm:spPr/>
      <dgm:t>
        <a:bodyPr/>
        <a:lstStyle/>
        <a:p>
          <a:endParaRPr lang="en-US"/>
        </a:p>
      </dgm:t>
    </dgm:pt>
    <dgm:pt modelId="{D0F958B4-68B4-7647-B2D0-203F6A4DC141}" type="sibTrans" cxnId="{C54330A9-82C2-2A44-800B-89AF631479B4}">
      <dgm:prSet/>
      <dgm:spPr/>
      <dgm:t>
        <a:bodyPr/>
        <a:lstStyle/>
        <a:p>
          <a:endParaRPr lang="en-US"/>
        </a:p>
      </dgm:t>
    </dgm:pt>
    <dgm:pt modelId="{B60822AB-5B44-354D-AC62-9A3A39C7847D}" type="pres">
      <dgm:prSet presAssocID="{42B60CFC-2699-0A4D-BF33-AF7A61DEBF5C}" presName="Name0" presStyleCnt="0">
        <dgm:presLayoutVars>
          <dgm:chMax/>
          <dgm:chPref/>
          <dgm:dir/>
        </dgm:presLayoutVars>
      </dgm:prSet>
      <dgm:spPr/>
    </dgm:pt>
    <dgm:pt modelId="{991F92A9-02DB-404D-90DC-24AC5351AB10}" type="pres">
      <dgm:prSet presAssocID="{04C3BFB3-781C-B449-A0E8-12687952F706}" presName="parenttextcomposite" presStyleCnt="0"/>
      <dgm:spPr/>
    </dgm:pt>
    <dgm:pt modelId="{2A7A8C6F-E1FC-444C-8A49-385393F192A0}" type="pres">
      <dgm:prSet presAssocID="{04C3BFB3-781C-B449-A0E8-12687952F706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CECBAA38-ED2C-3641-B12E-E832E9250C64}" type="pres">
      <dgm:prSet presAssocID="{04C3BFB3-781C-B449-A0E8-12687952F706}" presName="parallelogramComposite" presStyleCnt="0"/>
      <dgm:spPr/>
    </dgm:pt>
    <dgm:pt modelId="{C4407E2F-2004-1C47-B873-A6AE22322FCB}" type="pres">
      <dgm:prSet presAssocID="{04C3BFB3-781C-B449-A0E8-12687952F706}" presName="parallelogram1" presStyleLbl="alignNode1" presStyleIdx="0" presStyleCnt="21"/>
      <dgm:spPr/>
    </dgm:pt>
    <dgm:pt modelId="{10E46E33-646D-0047-9CEB-573DB0E7D1C4}" type="pres">
      <dgm:prSet presAssocID="{04C3BFB3-781C-B449-A0E8-12687952F706}" presName="parallelogram2" presStyleLbl="alignNode1" presStyleIdx="1" presStyleCnt="21"/>
      <dgm:spPr/>
    </dgm:pt>
    <dgm:pt modelId="{91FC21A8-5565-B94F-A7FD-272B29B3CC25}" type="pres">
      <dgm:prSet presAssocID="{04C3BFB3-781C-B449-A0E8-12687952F706}" presName="parallelogram3" presStyleLbl="alignNode1" presStyleIdx="2" presStyleCnt="21"/>
      <dgm:spPr/>
    </dgm:pt>
    <dgm:pt modelId="{04A6BECA-7BF6-CF44-A004-083168337440}" type="pres">
      <dgm:prSet presAssocID="{04C3BFB3-781C-B449-A0E8-12687952F706}" presName="parallelogram4" presStyleLbl="alignNode1" presStyleIdx="3" presStyleCnt="21"/>
      <dgm:spPr/>
    </dgm:pt>
    <dgm:pt modelId="{3B69F9A7-8D77-7A44-B558-1BCE0EC7F365}" type="pres">
      <dgm:prSet presAssocID="{04C3BFB3-781C-B449-A0E8-12687952F706}" presName="parallelogram5" presStyleLbl="alignNode1" presStyleIdx="4" presStyleCnt="21"/>
      <dgm:spPr/>
    </dgm:pt>
    <dgm:pt modelId="{C816EFAF-0461-324D-840C-3ABB17980FAC}" type="pres">
      <dgm:prSet presAssocID="{04C3BFB3-781C-B449-A0E8-12687952F706}" presName="parallelogram6" presStyleLbl="alignNode1" presStyleIdx="5" presStyleCnt="21"/>
      <dgm:spPr/>
    </dgm:pt>
    <dgm:pt modelId="{BF3ADCA7-A999-5B4A-A9BF-BEA9DF56E0D4}" type="pres">
      <dgm:prSet presAssocID="{04C3BFB3-781C-B449-A0E8-12687952F706}" presName="parallelogram7" presStyleLbl="alignNode1" presStyleIdx="6" presStyleCnt="21"/>
      <dgm:spPr/>
    </dgm:pt>
    <dgm:pt modelId="{F94BC84E-748D-334D-BA8D-6658FA73D50F}" type="pres">
      <dgm:prSet presAssocID="{1B7B131D-349B-B54B-9594-81DA849D8A8A}" presName="sibTrans" presStyleCnt="0"/>
      <dgm:spPr/>
    </dgm:pt>
    <dgm:pt modelId="{E9472BB4-CA40-9047-BD54-1151BCC7CB3E}" type="pres">
      <dgm:prSet presAssocID="{C214CE04-E56A-E64F-AD1A-28F5E4679C88}" presName="parenttextcomposite" presStyleCnt="0"/>
      <dgm:spPr/>
    </dgm:pt>
    <dgm:pt modelId="{5FD40B01-32DD-A440-93BC-857D5A0EA013}" type="pres">
      <dgm:prSet presAssocID="{C214CE04-E56A-E64F-AD1A-28F5E4679C88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3247A6E2-0AF2-7D49-8900-201EE1C4FE5A}" type="pres">
      <dgm:prSet presAssocID="{C214CE04-E56A-E64F-AD1A-28F5E4679C88}" presName="parallelogramComposite" presStyleCnt="0"/>
      <dgm:spPr/>
    </dgm:pt>
    <dgm:pt modelId="{2FEE0917-9ADB-FF47-ABA9-6A4C53E85027}" type="pres">
      <dgm:prSet presAssocID="{C214CE04-E56A-E64F-AD1A-28F5E4679C88}" presName="parallelogram1" presStyleLbl="alignNode1" presStyleIdx="7" presStyleCnt="21"/>
      <dgm:spPr/>
    </dgm:pt>
    <dgm:pt modelId="{3B06E6C5-8ED2-A94D-BF7A-D6B4545ACCA2}" type="pres">
      <dgm:prSet presAssocID="{C214CE04-E56A-E64F-AD1A-28F5E4679C88}" presName="parallelogram2" presStyleLbl="alignNode1" presStyleIdx="8" presStyleCnt="21"/>
      <dgm:spPr/>
    </dgm:pt>
    <dgm:pt modelId="{AC3AFC05-8A12-CC47-B6D0-3587422ABF16}" type="pres">
      <dgm:prSet presAssocID="{C214CE04-E56A-E64F-AD1A-28F5E4679C88}" presName="parallelogram3" presStyleLbl="alignNode1" presStyleIdx="9" presStyleCnt="21"/>
      <dgm:spPr/>
    </dgm:pt>
    <dgm:pt modelId="{C9AFFBD9-BF31-6E4F-AD6D-CB53D8568FF8}" type="pres">
      <dgm:prSet presAssocID="{C214CE04-E56A-E64F-AD1A-28F5E4679C88}" presName="parallelogram4" presStyleLbl="alignNode1" presStyleIdx="10" presStyleCnt="21"/>
      <dgm:spPr/>
    </dgm:pt>
    <dgm:pt modelId="{786FD71A-C0E6-AE44-9C88-13AF2A84B84F}" type="pres">
      <dgm:prSet presAssocID="{C214CE04-E56A-E64F-AD1A-28F5E4679C88}" presName="parallelogram5" presStyleLbl="alignNode1" presStyleIdx="11" presStyleCnt="21"/>
      <dgm:spPr/>
    </dgm:pt>
    <dgm:pt modelId="{426A3EBD-33A1-B542-B739-4A7B3291E001}" type="pres">
      <dgm:prSet presAssocID="{C214CE04-E56A-E64F-AD1A-28F5E4679C88}" presName="parallelogram6" presStyleLbl="alignNode1" presStyleIdx="12" presStyleCnt="21"/>
      <dgm:spPr/>
    </dgm:pt>
    <dgm:pt modelId="{4819A092-F3B0-ED4C-A74A-7E46E3B3BDE4}" type="pres">
      <dgm:prSet presAssocID="{C214CE04-E56A-E64F-AD1A-28F5E4679C88}" presName="parallelogram7" presStyleLbl="alignNode1" presStyleIdx="13" presStyleCnt="21"/>
      <dgm:spPr/>
    </dgm:pt>
    <dgm:pt modelId="{36F6C53A-B905-D943-9571-530098B21836}" type="pres">
      <dgm:prSet presAssocID="{81B51B70-AAAD-5341-B752-8CFE4EC694F1}" presName="sibTrans" presStyleCnt="0"/>
      <dgm:spPr/>
    </dgm:pt>
    <dgm:pt modelId="{7F739F0B-F1C6-CA40-94AA-AD504EB6587D}" type="pres">
      <dgm:prSet presAssocID="{7720FA94-7E58-F44B-B392-25ED03A78A8E}" presName="parenttextcomposite" presStyleCnt="0"/>
      <dgm:spPr/>
    </dgm:pt>
    <dgm:pt modelId="{1D7C002A-B4DD-6342-B293-F0447642AA8D}" type="pres">
      <dgm:prSet presAssocID="{7720FA94-7E58-F44B-B392-25ED03A78A8E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8D20F108-6C5C-FE44-9914-2CE5DD4B72D8}" type="pres">
      <dgm:prSet presAssocID="{7720FA94-7E58-F44B-B392-25ED03A78A8E}" presName="parallelogramComposite" presStyleCnt="0"/>
      <dgm:spPr/>
    </dgm:pt>
    <dgm:pt modelId="{3B2B5A26-CFF6-534A-82FE-F974481403B6}" type="pres">
      <dgm:prSet presAssocID="{7720FA94-7E58-F44B-B392-25ED03A78A8E}" presName="parallelogram1" presStyleLbl="alignNode1" presStyleIdx="14" presStyleCnt="21"/>
      <dgm:spPr/>
    </dgm:pt>
    <dgm:pt modelId="{79ACCEC5-766A-4146-AAB9-94900456A0F9}" type="pres">
      <dgm:prSet presAssocID="{7720FA94-7E58-F44B-B392-25ED03A78A8E}" presName="parallelogram2" presStyleLbl="alignNode1" presStyleIdx="15" presStyleCnt="21"/>
      <dgm:spPr/>
    </dgm:pt>
    <dgm:pt modelId="{AADAF28C-22AC-9D47-B5C2-7D99049AF366}" type="pres">
      <dgm:prSet presAssocID="{7720FA94-7E58-F44B-B392-25ED03A78A8E}" presName="parallelogram3" presStyleLbl="alignNode1" presStyleIdx="16" presStyleCnt="21"/>
      <dgm:spPr/>
    </dgm:pt>
    <dgm:pt modelId="{27DD74EA-F86E-3347-A52B-E31CF2FA28A6}" type="pres">
      <dgm:prSet presAssocID="{7720FA94-7E58-F44B-B392-25ED03A78A8E}" presName="parallelogram4" presStyleLbl="alignNode1" presStyleIdx="17" presStyleCnt="21"/>
      <dgm:spPr/>
    </dgm:pt>
    <dgm:pt modelId="{E1D3402E-992C-AF4D-8D0F-290736CDE950}" type="pres">
      <dgm:prSet presAssocID="{7720FA94-7E58-F44B-B392-25ED03A78A8E}" presName="parallelogram5" presStyleLbl="alignNode1" presStyleIdx="18" presStyleCnt="21"/>
      <dgm:spPr/>
    </dgm:pt>
    <dgm:pt modelId="{8832616D-094A-454B-ABDF-A3E6FE94393B}" type="pres">
      <dgm:prSet presAssocID="{7720FA94-7E58-F44B-B392-25ED03A78A8E}" presName="parallelogram6" presStyleLbl="alignNode1" presStyleIdx="19" presStyleCnt="21"/>
      <dgm:spPr/>
    </dgm:pt>
    <dgm:pt modelId="{4270638F-D9E0-5746-965A-C6262A27EE25}" type="pres">
      <dgm:prSet presAssocID="{7720FA94-7E58-F44B-B392-25ED03A78A8E}" presName="parallelogram7" presStyleLbl="alignNode1" presStyleIdx="20" presStyleCnt="21"/>
      <dgm:spPr/>
    </dgm:pt>
  </dgm:ptLst>
  <dgm:cxnLst>
    <dgm:cxn modelId="{E202AB0D-D6B1-134E-9877-50002869AF5D}" type="presOf" srcId="{C214CE04-E56A-E64F-AD1A-28F5E4679C88}" destId="{5FD40B01-32DD-A440-93BC-857D5A0EA013}" srcOrd="0" destOrd="0" presId="urn:microsoft.com/office/officeart/2008/layout/VerticalAccentList"/>
    <dgm:cxn modelId="{23AA0C24-E010-5A49-92FD-A22145C897FF}" srcId="{42B60CFC-2699-0A4D-BF33-AF7A61DEBF5C}" destId="{04C3BFB3-781C-B449-A0E8-12687952F706}" srcOrd="0" destOrd="0" parTransId="{9D2C8393-E672-3F4F-A516-6B9F6A4006B7}" sibTransId="{1B7B131D-349B-B54B-9594-81DA849D8A8A}"/>
    <dgm:cxn modelId="{98712E49-8BCC-B445-8E53-B109C7AE70A9}" type="presOf" srcId="{04C3BFB3-781C-B449-A0E8-12687952F706}" destId="{2A7A8C6F-E1FC-444C-8A49-385393F192A0}" srcOrd="0" destOrd="0" presId="urn:microsoft.com/office/officeart/2008/layout/VerticalAccentList"/>
    <dgm:cxn modelId="{8A6D745E-55B6-5B41-892D-D449DB92D71B}" srcId="{42B60CFC-2699-0A4D-BF33-AF7A61DEBF5C}" destId="{C214CE04-E56A-E64F-AD1A-28F5E4679C88}" srcOrd="1" destOrd="0" parTransId="{3A0CB1C0-BFD0-0B4F-BF46-94139ACF1EC0}" sibTransId="{81B51B70-AAAD-5341-B752-8CFE4EC694F1}"/>
    <dgm:cxn modelId="{C54330A9-82C2-2A44-800B-89AF631479B4}" srcId="{42B60CFC-2699-0A4D-BF33-AF7A61DEBF5C}" destId="{7720FA94-7E58-F44B-B392-25ED03A78A8E}" srcOrd="2" destOrd="0" parTransId="{40A527EA-8A54-0A45-9461-D6E5ABC311ED}" sibTransId="{D0F958B4-68B4-7647-B2D0-203F6A4DC141}"/>
    <dgm:cxn modelId="{79497AB5-D357-A34D-BA78-091D6D990EE4}" type="presOf" srcId="{42B60CFC-2699-0A4D-BF33-AF7A61DEBF5C}" destId="{B60822AB-5B44-354D-AC62-9A3A39C7847D}" srcOrd="0" destOrd="0" presId="urn:microsoft.com/office/officeart/2008/layout/VerticalAccentList"/>
    <dgm:cxn modelId="{C7A918E0-ED3A-F547-9357-F2C955B1A2C6}" type="presOf" srcId="{7720FA94-7E58-F44B-B392-25ED03A78A8E}" destId="{1D7C002A-B4DD-6342-B293-F0447642AA8D}" srcOrd="0" destOrd="0" presId="urn:microsoft.com/office/officeart/2008/layout/VerticalAccentList"/>
    <dgm:cxn modelId="{9F53D813-EB48-BD4C-866A-1EE907ABFF3C}" type="presParOf" srcId="{B60822AB-5B44-354D-AC62-9A3A39C7847D}" destId="{991F92A9-02DB-404D-90DC-24AC5351AB10}" srcOrd="0" destOrd="0" presId="urn:microsoft.com/office/officeart/2008/layout/VerticalAccentList"/>
    <dgm:cxn modelId="{36820E9E-9840-0B4D-9485-8F8FA647059D}" type="presParOf" srcId="{991F92A9-02DB-404D-90DC-24AC5351AB10}" destId="{2A7A8C6F-E1FC-444C-8A49-385393F192A0}" srcOrd="0" destOrd="0" presId="urn:microsoft.com/office/officeart/2008/layout/VerticalAccentList"/>
    <dgm:cxn modelId="{3975CCE1-D89B-C041-ACE1-EB56BCF70239}" type="presParOf" srcId="{B60822AB-5B44-354D-AC62-9A3A39C7847D}" destId="{CECBAA38-ED2C-3641-B12E-E832E9250C64}" srcOrd="1" destOrd="0" presId="urn:microsoft.com/office/officeart/2008/layout/VerticalAccentList"/>
    <dgm:cxn modelId="{896744D3-993F-C54F-A202-7BE3CF4234E4}" type="presParOf" srcId="{CECBAA38-ED2C-3641-B12E-E832E9250C64}" destId="{C4407E2F-2004-1C47-B873-A6AE22322FCB}" srcOrd="0" destOrd="0" presId="urn:microsoft.com/office/officeart/2008/layout/VerticalAccentList"/>
    <dgm:cxn modelId="{3C51D40B-0A11-0D4E-B465-77EAE4848245}" type="presParOf" srcId="{CECBAA38-ED2C-3641-B12E-E832E9250C64}" destId="{10E46E33-646D-0047-9CEB-573DB0E7D1C4}" srcOrd="1" destOrd="0" presId="urn:microsoft.com/office/officeart/2008/layout/VerticalAccentList"/>
    <dgm:cxn modelId="{9025BF8B-3EF4-4B49-ADFD-8E1B80093809}" type="presParOf" srcId="{CECBAA38-ED2C-3641-B12E-E832E9250C64}" destId="{91FC21A8-5565-B94F-A7FD-272B29B3CC25}" srcOrd="2" destOrd="0" presId="urn:microsoft.com/office/officeart/2008/layout/VerticalAccentList"/>
    <dgm:cxn modelId="{DCB9C4F2-9B11-AA4F-969D-470ED4344BE4}" type="presParOf" srcId="{CECBAA38-ED2C-3641-B12E-E832E9250C64}" destId="{04A6BECA-7BF6-CF44-A004-083168337440}" srcOrd="3" destOrd="0" presId="urn:microsoft.com/office/officeart/2008/layout/VerticalAccentList"/>
    <dgm:cxn modelId="{3A2C8D27-5303-8146-BC61-B9AE672D7281}" type="presParOf" srcId="{CECBAA38-ED2C-3641-B12E-E832E9250C64}" destId="{3B69F9A7-8D77-7A44-B558-1BCE0EC7F365}" srcOrd="4" destOrd="0" presId="urn:microsoft.com/office/officeart/2008/layout/VerticalAccentList"/>
    <dgm:cxn modelId="{F1306D92-2B49-0D40-AE7D-CAD43BACB5AD}" type="presParOf" srcId="{CECBAA38-ED2C-3641-B12E-E832E9250C64}" destId="{C816EFAF-0461-324D-840C-3ABB17980FAC}" srcOrd="5" destOrd="0" presId="urn:microsoft.com/office/officeart/2008/layout/VerticalAccentList"/>
    <dgm:cxn modelId="{3C6DBF21-85B9-6145-849B-9363E1E13E2F}" type="presParOf" srcId="{CECBAA38-ED2C-3641-B12E-E832E9250C64}" destId="{BF3ADCA7-A999-5B4A-A9BF-BEA9DF56E0D4}" srcOrd="6" destOrd="0" presId="urn:microsoft.com/office/officeart/2008/layout/VerticalAccentList"/>
    <dgm:cxn modelId="{53DBD5CB-91AD-7E44-84D0-71E5B3EE7D9A}" type="presParOf" srcId="{B60822AB-5B44-354D-AC62-9A3A39C7847D}" destId="{F94BC84E-748D-334D-BA8D-6658FA73D50F}" srcOrd="2" destOrd="0" presId="urn:microsoft.com/office/officeart/2008/layout/VerticalAccentList"/>
    <dgm:cxn modelId="{FF94F4CD-CDE3-8546-9E52-A760BF157C5A}" type="presParOf" srcId="{B60822AB-5B44-354D-AC62-9A3A39C7847D}" destId="{E9472BB4-CA40-9047-BD54-1151BCC7CB3E}" srcOrd="3" destOrd="0" presId="urn:microsoft.com/office/officeart/2008/layout/VerticalAccentList"/>
    <dgm:cxn modelId="{BA1E78BD-55F2-7F4E-B1F5-D9DA93C4B313}" type="presParOf" srcId="{E9472BB4-CA40-9047-BD54-1151BCC7CB3E}" destId="{5FD40B01-32DD-A440-93BC-857D5A0EA013}" srcOrd="0" destOrd="0" presId="urn:microsoft.com/office/officeart/2008/layout/VerticalAccentList"/>
    <dgm:cxn modelId="{662D7AA1-7B78-F946-85C0-EAD3FCE2382E}" type="presParOf" srcId="{B60822AB-5B44-354D-AC62-9A3A39C7847D}" destId="{3247A6E2-0AF2-7D49-8900-201EE1C4FE5A}" srcOrd="4" destOrd="0" presId="urn:microsoft.com/office/officeart/2008/layout/VerticalAccentList"/>
    <dgm:cxn modelId="{26667C42-00E4-6847-9F31-952C4C66D456}" type="presParOf" srcId="{3247A6E2-0AF2-7D49-8900-201EE1C4FE5A}" destId="{2FEE0917-9ADB-FF47-ABA9-6A4C53E85027}" srcOrd="0" destOrd="0" presId="urn:microsoft.com/office/officeart/2008/layout/VerticalAccentList"/>
    <dgm:cxn modelId="{E9FBFF7B-2C68-9B46-82AF-CC34140F103E}" type="presParOf" srcId="{3247A6E2-0AF2-7D49-8900-201EE1C4FE5A}" destId="{3B06E6C5-8ED2-A94D-BF7A-D6B4545ACCA2}" srcOrd="1" destOrd="0" presId="urn:microsoft.com/office/officeart/2008/layout/VerticalAccentList"/>
    <dgm:cxn modelId="{5E66F6DB-A106-C24E-96A8-2FFF99D757C0}" type="presParOf" srcId="{3247A6E2-0AF2-7D49-8900-201EE1C4FE5A}" destId="{AC3AFC05-8A12-CC47-B6D0-3587422ABF16}" srcOrd="2" destOrd="0" presId="urn:microsoft.com/office/officeart/2008/layout/VerticalAccentList"/>
    <dgm:cxn modelId="{A0D7E581-FEBC-2441-AAE9-4BEB298A679F}" type="presParOf" srcId="{3247A6E2-0AF2-7D49-8900-201EE1C4FE5A}" destId="{C9AFFBD9-BF31-6E4F-AD6D-CB53D8568FF8}" srcOrd="3" destOrd="0" presId="urn:microsoft.com/office/officeart/2008/layout/VerticalAccentList"/>
    <dgm:cxn modelId="{B4E007D0-87F9-DB4D-85DC-2E1493336FDD}" type="presParOf" srcId="{3247A6E2-0AF2-7D49-8900-201EE1C4FE5A}" destId="{786FD71A-C0E6-AE44-9C88-13AF2A84B84F}" srcOrd="4" destOrd="0" presId="urn:microsoft.com/office/officeart/2008/layout/VerticalAccentList"/>
    <dgm:cxn modelId="{6E52EA8E-80C4-2441-BC13-18A8BD7EAC27}" type="presParOf" srcId="{3247A6E2-0AF2-7D49-8900-201EE1C4FE5A}" destId="{426A3EBD-33A1-B542-B739-4A7B3291E001}" srcOrd="5" destOrd="0" presId="urn:microsoft.com/office/officeart/2008/layout/VerticalAccentList"/>
    <dgm:cxn modelId="{CF897A41-E989-184A-9D8E-87B275CE31F5}" type="presParOf" srcId="{3247A6E2-0AF2-7D49-8900-201EE1C4FE5A}" destId="{4819A092-F3B0-ED4C-A74A-7E46E3B3BDE4}" srcOrd="6" destOrd="0" presId="urn:microsoft.com/office/officeart/2008/layout/VerticalAccentList"/>
    <dgm:cxn modelId="{DBBE07C8-DB5B-A14B-BD2B-BEAFE83F7C59}" type="presParOf" srcId="{B60822AB-5B44-354D-AC62-9A3A39C7847D}" destId="{36F6C53A-B905-D943-9571-530098B21836}" srcOrd="5" destOrd="0" presId="urn:microsoft.com/office/officeart/2008/layout/VerticalAccentList"/>
    <dgm:cxn modelId="{2BD140C5-4633-0B4C-9260-51BB94331F5A}" type="presParOf" srcId="{B60822AB-5B44-354D-AC62-9A3A39C7847D}" destId="{7F739F0B-F1C6-CA40-94AA-AD504EB6587D}" srcOrd="6" destOrd="0" presId="urn:microsoft.com/office/officeart/2008/layout/VerticalAccentList"/>
    <dgm:cxn modelId="{169C43E1-26B2-CB4C-B445-BB39825135DB}" type="presParOf" srcId="{7F739F0B-F1C6-CA40-94AA-AD504EB6587D}" destId="{1D7C002A-B4DD-6342-B293-F0447642AA8D}" srcOrd="0" destOrd="0" presId="urn:microsoft.com/office/officeart/2008/layout/VerticalAccentList"/>
    <dgm:cxn modelId="{BD37A112-25D9-EB46-80E9-320C7BE33DD1}" type="presParOf" srcId="{B60822AB-5B44-354D-AC62-9A3A39C7847D}" destId="{8D20F108-6C5C-FE44-9914-2CE5DD4B72D8}" srcOrd="7" destOrd="0" presId="urn:microsoft.com/office/officeart/2008/layout/VerticalAccentList"/>
    <dgm:cxn modelId="{02E80873-698F-0E4E-B8A1-7521C4DD6E6D}" type="presParOf" srcId="{8D20F108-6C5C-FE44-9914-2CE5DD4B72D8}" destId="{3B2B5A26-CFF6-534A-82FE-F974481403B6}" srcOrd="0" destOrd="0" presId="urn:microsoft.com/office/officeart/2008/layout/VerticalAccentList"/>
    <dgm:cxn modelId="{A4035FC1-7C3B-6545-961F-ED44DCCA989F}" type="presParOf" srcId="{8D20F108-6C5C-FE44-9914-2CE5DD4B72D8}" destId="{79ACCEC5-766A-4146-AAB9-94900456A0F9}" srcOrd="1" destOrd="0" presId="urn:microsoft.com/office/officeart/2008/layout/VerticalAccentList"/>
    <dgm:cxn modelId="{39C1F7D3-2591-6342-A6DE-FBE7CAA4C4E8}" type="presParOf" srcId="{8D20F108-6C5C-FE44-9914-2CE5DD4B72D8}" destId="{AADAF28C-22AC-9D47-B5C2-7D99049AF366}" srcOrd="2" destOrd="0" presId="urn:microsoft.com/office/officeart/2008/layout/VerticalAccentList"/>
    <dgm:cxn modelId="{B77B0E07-BFF9-0F4D-83E6-F1FA26B2CF9E}" type="presParOf" srcId="{8D20F108-6C5C-FE44-9914-2CE5DD4B72D8}" destId="{27DD74EA-F86E-3347-A52B-E31CF2FA28A6}" srcOrd="3" destOrd="0" presId="urn:microsoft.com/office/officeart/2008/layout/VerticalAccentList"/>
    <dgm:cxn modelId="{4B454823-2609-FC47-956E-CD481F870143}" type="presParOf" srcId="{8D20F108-6C5C-FE44-9914-2CE5DD4B72D8}" destId="{E1D3402E-992C-AF4D-8D0F-290736CDE950}" srcOrd="4" destOrd="0" presId="urn:microsoft.com/office/officeart/2008/layout/VerticalAccentList"/>
    <dgm:cxn modelId="{7871F16E-D8A5-EC44-B588-952D02BE9F64}" type="presParOf" srcId="{8D20F108-6C5C-FE44-9914-2CE5DD4B72D8}" destId="{8832616D-094A-454B-ABDF-A3E6FE94393B}" srcOrd="5" destOrd="0" presId="urn:microsoft.com/office/officeart/2008/layout/VerticalAccentList"/>
    <dgm:cxn modelId="{4A474B58-2932-EF44-88C9-0E515E9B8BAC}" type="presParOf" srcId="{8D20F108-6C5C-FE44-9914-2CE5DD4B72D8}" destId="{4270638F-D9E0-5746-965A-C6262A27EE25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07535B-7584-F144-9715-65680C1F8EE0}" type="doc">
      <dgm:prSet loTypeId="urn:microsoft.com/office/officeart/2005/8/layout/cycle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E718D52-CF0D-6447-88F8-DC1FE02EDD34}">
      <dgm:prSet/>
      <dgm:spPr/>
      <dgm:t>
        <a:bodyPr/>
        <a:lstStyle/>
        <a:p>
          <a:r>
            <a:rPr lang="en-US" dirty="0"/>
            <a:t>Gather/clean data</a:t>
          </a:r>
        </a:p>
      </dgm:t>
    </dgm:pt>
    <dgm:pt modelId="{60555E0F-03D0-0A43-915C-40B6FC5231EE}" type="parTrans" cxnId="{04942993-4610-0146-A812-82CAE9F0610B}">
      <dgm:prSet/>
      <dgm:spPr/>
      <dgm:t>
        <a:bodyPr/>
        <a:lstStyle/>
        <a:p>
          <a:endParaRPr lang="en-US"/>
        </a:p>
      </dgm:t>
    </dgm:pt>
    <dgm:pt modelId="{2A1C6F91-5778-474F-B840-F98E5760D894}" type="sibTrans" cxnId="{04942993-4610-0146-A812-82CAE9F0610B}">
      <dgm:prSet/>
      <dgm:spPr/>
      <dgm:t>
        <a:bodyPr/>
        <a:lstStyle/>
        <a:p>
          <a:endParaRPr lang="en-US"/>
        </a:p>
      </dgm:t>
    </dgm:pt>
    <dgm:pt modelId="{62FF3C36-6028-404B-82CF-ECDBFED2A712}">
      <dgm:prSet/>
      <dgm:spPr/>
      <dgm:t>
        <a:bodyPr/>
        <a:lstStyle/>
        <a:p>
          <a:r>
            <a:rPr lang="en-US"/>
            <a:t>Train model</a:t>
          </a:r>
        </a:p>
      </dgm:t>
    </dgm:pt>
    <dgm:pt modelId="{EF1D7604-ECCB-E04A-B528-62AF3AE7BEF7}" type="parTrans" cxnId="{D88BD9A3-638A-5A42-89A7-3D11765C5AA9}">
      <dgm:prSet/>
      <dgm:spPr/>
      <dgm:t>
        <a:bodyPr/>
        <a:lstStyle/>
        <a:p>
          <a:endParaRPr lang="en-US"/>
        </a:p>
      </dgm:t>
    </dgm:pt>
    <dgm:pt modelId="{F87ED4B3-BB38-0549-9306-4BE1F9E159BA}" type="sibTrans" cxnId="{D88BD9A3-638A-5A42-89A7-3D11765C5AA9}">
      <dgm:prSet/>
      <dgm:spPr/>
      <dgm:t>
        <a:bodyPr/>
        <a:lstStyle/>
        <a:p>
          <a:endParaRPr lang="en-US"/>
        </a:p>
      </dgm:t>
    </dgm:pt>
    <dgm:pt modelId="{0CEC85C3-B076-A34B-9C40-6B2B1719179F}">
      <dgm:prSet/>
      <dgm:spPr/>
      <dgm:t>
        <a:bodyPr/>
        <a:lstStyle/>
        <a:p>
          <a:r>
            <a:rPr lang="en-US"/>
            <a:t>Evaluate model</a:t>
          </a:r>
        </a:p>
      </dgm:t>
    </dgm:pt>
    <dgm:pt modelId="{57FC604D-6DF1-7C42-B870-A2578BBD4627}" type="parTrans" cxnId="{446B0B45-6028-644B-A824-52CB5A492AFD}">
      <dgm:prSet/>
      <dgm:spPr/>
      <dgm:t>
        <a:bodyPr/>
        <a:lstStyle/>
        <a:p>
          <a:endParaRPr lang="en-US"/>
        </a:p>
      </dgm:t>
    </dgm:pt>
    <dgm:pt modelId="{D2D4C7A6-5EAB-4545-88EE-C1CD47F9DA94}" type="sibTrans" cxnId="{446B0B45-6028-644B-A824-52CB5A492AFD}">
      <dgm:prSet/>
      <dgm:spPr/>
      <dgm:t>
        <a:bodyPr/>
        <a:lstStyle/>
        <a:p>
          <a:endParaRPr lang="en-US"/>
        </a:p>
      </dgm:t>
    </dgm:pt>
    <dgm:pt modelId="{ADB08DA5-1A4F-0548-AFD6-FEF725BBB0D3}" type="pres">
      <dgm:prSet presAssocID="{1307535B-7584-F144-9715-65680C1F8EE0}" presName="cycle" presStyleCnt="0">
        <dgm:presLayoutVars>
          <dgm:dir/>
          <dgm:resizeHandles val="exact"/>
        </dgm:presLayoutVars>
      </dgm:prSet>
      <dgm:spPr/>
    </dgm:pt>
    <dgm:pt modelId="{13DC4FB2-F62F-A349-8CD1-EC4ED5E69D3D}" type="pres">
      <dgm:prSet presAssocID="{2E718D52-CF0D-6447-88F8-DC1FE02EDD34}" presName="node" presStyleLbl="node1" presStyleIdx="0" presStyleCnt="3">
        <dgm:presLayoutVars>
          <dgm:bulletEnabled val="1"/>
        </dgm:presLayoutVars>
      </dgm:prSet>
      <dgm:spPr/>
    </dgm:pt>
    <dgm:pt modelId="{039E63B2-950A-9545-8D26-4A0B967F75C1}" type="pres">
      <dgm:prSet presAssocID="{2A1C6F91-5778-474F-B840-F98E5760D894}" presName="sibTrans" presStyleLbl="sibTrans2D1" presStyleIdx="0" presStyleCnt="3"/>
      <dgm:spPr/>
    </dgm:pt>
    <dgm:pt modelId="{84234E4E-D417-BC45-BA37-5582B7FC550E}" type="pres">
      <dgm:prSet presAssocID="{2A1C6F91-5778-474F-B840-F98E5760D894}" presName="connectorText" presStyleLbl="sibTrans2D1" presStyleIdx="0" presStyleCnt="3"/>
      <dgm:spPr/>
    </dgm:pt>
    <dgm:pt modelId="{47B79EA5-2E42-F942-A2BF-F0E4357DAE59}" type="pres">
      <dgm:prSet presAssocID="{62FF3C36-6028-404B-82CF-ECDBFED2A712}" presName="node" presStyleLbl="node1" presStyleIdx="1" presStyleCnt="3">
        <dgm:presLayoutVars>
          <dgm:bulletEnabled val="1"/>
        </dgm:presLayoutVars>
      </dgm:prSet>
      <dgm:spPr/>
    </dgm:pt>
    <dgm:pt modelId="{B2C09A75-832E-E444-AB03-D48E7E4BB467}" type="pres">
      <dgm:prSet presAssocID="{F87ED4B3-BB38-0549-9306-4BE1F9E159BA}" presName="sibTrans" presStyleLbl="sibTrans2D1" presStyleIdx="1" presStyleCnt="3"/>
      <dgm:spPr/>
    </dgm:pt>
    <dgm:pt modelId="{589E943D-DDD2-9B4F-B65B-BE15CF8FF33B}" type="pres">
      <dgm:prSet presAssocID="{F87ED4B3-BB38-0549-9306-4BE1F9E159BA}" presName="connectorText" presStyleLbl="sibTrans2D1" presStyleIdx="1" presStyleCnt="3"/>
      <dgm:spPr/>
    </dgm:pt>
    <dgm:pt modelId="{538D1195-B2B4-DA42-9299-1503A294B16A}" type="pres">
      <dgm:prSet presAssocID="{0CEC85C3-B076-A34B-9C40-6B2B1719179F}" presName="node" presStyleLbl="node1" presStyleIdx="2" presStyleCnt="3">
        <dgm:presLayoutVars>
          <dgm:bulletEnabled val="1"/>
        </dgm:presLayoutVars>
      </dgm:prSet>
      <dgm:spPr/>
    </dgm:pt>
    <dgm:pt modelId="{035EA274-9EE0-F442-B113-C82D1B75D400}" type="pres">
      <dgm:prSet presAssocID="{D2D4C7A6-5EAB-4545-88EE-C1CD47F9DA94}" presName="sibTrans" presStyleLbl="sibTrans2D1" presStyleIdx="2" presStyleCnt="3"/>
      <dgm:spPr/>
    </dgm:pt>
    <dgm:pt modelId="{AD8E08C3-2588-9C48-9668-A3B46019DDE0}" type="pres">
      <dgm:prSet presAssocID="{D2D4C7A6-5EAB-4545-88EE-C1CD47F9DA94}" presName="connectorText" presStyleLbl="sibTrans2D1" presStyleIdx="2" presStyleCnt="3"/>
      <dgm:spPr/>
    </dgm:pt>
  </dgm:ptLst>
  <dgm:cxnLst>
    <dgm:cxn modelId="{EACBFD02-A147-8445-B05B-B2E7E23252E7}" type="presOf" srcId="{2E718D52-CF0D-6447-88F8-DC1FE02EDD34}" destId="{13DC4FB2-F62F-A349-8CD1-EC4ED5E69D3D}" srcOrd="0" destOrd="0" presId="urn:microsoft.com/office/officeart/2005/8/layout/cycle2"/>
    <dgm:cxn modelId="{446B0B45-6028-644B-A824-52CB5A492AFD}" srcId="{1307535B-7584-F144-9715-65680C1F8EE0}" destId="{0CEC85C3-B076-A34B-9C40-6B2B1719179F}" srcOrd="2" destOrd="0" parTransId="{57FC604D-6DF1-7C42-B870-A2578BBD4627}" sibTransId="{D2D4C7A6-5EAB-4545-88EE-C1CD47F9DA94}"/>
    <dgm:cxn modelId="{A944FB65-6691-954A-AF90-7C881748AF5D}" type="presOf" srcId="{F87ED4B3-BB38-0549-9306-4BE1F9E159BA}" destId="{589E943D-DDD2-9B4F-B65B-BE15CF8FF33B}" srcOrd="1" destOrd="0" presId="urn:microsoft.com/office/officeart/2005/8/layout/cycle2"/>
    <dgm:cxn modelId="{04942993-4610-0146-A812-82CAE9F0610B}" srcId="{1307535B-7584-F144-9715-65680C1F8EE0}" destId="{2E718D52-CF0D-6447-88F8-DC1FE02EDD34}" srcOrd="0" destOrd="0" parTransId="{60555E0F-03D0-0A43-915C-40B6FC5231EE}" sibTransId="{2A1C6F91-5778-474F-B840-F98E5760D894}"/>
    <dgm:cxn modelId="{D88BD9A3-638A-5A42-89A7-3D11765C5AA9}" srcId="{1307535B-7584-F144-9715-65680C1F8EE0}" destId="{62FF3C36-6028-404B-82CF-ECDBFED2A712}" srcOrd="1" destOrd="0" parTransId="{EF1D7604-ECCB-E04A-B528-62AF3AE7BEF7}" sibTransId="{F87ED4B3-BB38-0549-9306-4BE1F9E159BA}"/>
    <dgm:cxn modelId="{B20BE9A9-0D52-4445-B0B4-79098B859673}" type="presOf" srcId="{62FF3C36-6028-404B-82CF-ECDBFED2A712}" destId="{47B79EA5-2E42-F942-A2BF-F0E4357DAE59}" srcOrd="0" destOrd="0" presId="urn:microsoft.com/office/officeart/2005/8/layout/cycle2"/>
    <dgm:cxn modelId="{87B5ADC6-917F-AB48-BAF7-AA1870D831B7}" type="presOf" srcId="{2A1C6F91-5778-474F-B840-F98E5760D894}" destId="{84234E4E-D417-BC45-BA37-5582B7FC550E}" srcOrd="1" destOrd="0" presId="urn:microsoft.com/office/officeart/2005/8/layout/cycle2"/>
    <dgm:cxn modelId="{4496DAC7-C6B8-C149-A3FD-D4C194E32947}" type="presOf" srcId="{F87ED4B3-BB38-0549-9306-4BE1F9E159BA}" destId="{B2C09A75-832E-E444-AB03-D48E7E4BB467}" srcOrd="0" destOrd="0" presId="urn:microsoft.com/office/officeart/2005/8/layout/cycle2"/>
    <dgm:cxn modelId="{F0251DCF-32B2-2841-AAEB-2AB9527C8C6C}" type="presOf" srcId="{1307535B-7584-F144-9715-65680C1F8EE0}" destId="{ADB08DA5-1A4F-0548-AFD6-FEF725BBB0D3}" srcOrd="0" destOrd="0" presId="urn:microsoft.com/office/officeart/2005/8/layout/cycle2"/>
    <dgm:cxn modelId="{F125C8F0-E666-2749-85ED-84A71C02CBBA}" type="presOf" srcId="{0CEC85C3-B076-A34B-9C40-6B2B1719179F}" destId="{538D1195-B2B4-DA42-9299-1503A294B16A}" srcOrd="0" destOrd="0" presId="urn:microsoft.com/office/officeart/2005/8/layout/cycle2"/>
    <dgm:cxn modelId="{87AE09F4-653D-1A4B-9C4B-A60E7289D73D}" type="presOf" srcId="{D2D4C7A6-5EAB-4545-88EE-C1CD47F9DA94}" destId="{035EA274-9EE0-F442-B113-C82D1B75D400}" srcOrd="0" destOrd="0" presId="urn:microsoft.com/office/officeart/2005/8/layout/cycle2"/>
    <dgm:cxn modelId="{D135F1F5-81C0-0541-8D0D-FBF98E36A997}" type="presOf" srcId="{D2D4C7A6-5EAB-4545-88EE-C1CD47F9DA94}" destId="{AD8E08C3-2588-9C48-9668-A3B46019DDE0}" srcOrd="1" destOrd="0" presId="urn:microsoft.com/office/officeart/2005/8/layout/cycle2"/>
    <dgm:cxn modelId="{9A4A00F6-5917-254C-9982-5213595BC321}" type="presOf" srcId="{2A1C6F91-5778-474F-B840-F98E5760D894}" destId="{039E63B2-950A-9545-8D26-4A0B967F75C1}" srcOrd="0" destOrd="0" presId="urn:microsoft.com/office/officeart/2005/8/layout/cycle2"/>
    <dgm:cxn modelId="{126EF4F8-DE46-A64B-80F7-6FF8948FBE7D}" type="presParOf" srcId="{ADB08DA5-1A4F-0548-AFD6-FEF725BBB0D3}" destId="{13DC4FB2-F62F-A349-8CD1-EC4ED5E69D3D}" srcOrd="0" destOrd="0" presId="urn:microsoft.com/office/officeart/2005/8/layout/cycle2"/>
    <dgm:cxn modelId="{478556A4-87B8-B949-8E2B-8C957C0271AA}" type="presParOf" srcId="{ADB08DA5-1A4F-0548-AFD6-FEF725BBB0D3}" destId="{039E63B2-950A-9545-8D26-4A0B967F75C1}" srcOrd="1" destOrd="0" presId="urn:microsoft.com/office/officeart/2005/8/layout/cycle2"/>
    <dgm:cxn modelId="{CBA85AA7-BA7E-C541-86F9-278A9E96AAA1}" type="presParOf" srcId="{039E63B2-950A-9545-8D26-4A0B967F75C1}" destId="{84234E4E-D417-BC45-BA37-5582B7FC550E}" srcOrd="0" destOrd="0" presId="urn:microsoft.com/office/officeart/2005/8/layout/cycle2"/>
    <dgm:cxn modelId="{7EF7E8F7-DF72-1B48-8D36-D34E83DCE5EC}" type="presParOf" srcId="{ADB08DA5-1A4F-0548-AFD6-FEF725BBB0D3}" destId="{47B79EA5-2E42-F942-A2BF-F0E4357DAE59}" srcOrd="2" destOrd="0" presId="urn:microsoft.com/office/officeart/2005/8/layout/cycle2"/>
    <dgm:cxn modelId="{B8E844A4-0504-DF49-8F54-45C2BF73F37B}" type="presParOf" srcId="{ADB08DA5-1A4F-0548-AFD6-FEF725BBB0D3}" destId="{B2C09A75-832E-E444-AB03-D48E7E4BB467}" srcOrd="3" destOrd="0" presId="urn:microsoft.com/office/officeart/2005/8/layout/cycle2"/>
    <dgm:cxn modelId="{68EFB792-F5A3-4C4D-84D5-3750DBB92682}" type="presParOf" srcId="{B2C09A75-832E-E444-AB03-D48E7E4BB467}" destId="{589E943D-DDD2-9B4F-B65B-BE15CF8FF33B}" srcOrd="0" destOrd="0" presId="urn:microsoft.com/office/officeart/2005/8/layout/cycle2"/>
    <dgm:cxn modelId="{7B0CFC79-D04B-1542-BF3E-3FE6C6712120}" type="presParOf" srcId="{ADB08DA5-1A4F-0548-AFD6-FEF725BBB0D3}" destId="{538D1195-B2B4-DA42-9299-1503A294B16A}" srcOrd="4" destOrd="0" presId="urn:microsoft.com/office/officeart/2005/8/layout/cycle2"/>
    <dgm:cxn modelId="{B97B00A6-FAF6-4D4F-BC8E-4B63F987A3D2}" type="presParOf" srcId="{ADB08DA5-1A4F-0548-AFD6-FEF725BBB0D3}" destId="{035EA274-9EE0-F442-B113-C82D1B75D400}" srcOrd="5" destOrd="0" presId="urn:microsoft.com/office/officeart/2005/8/layout/cycle2"/>
    <dgm:cxn modelId="{B9100DF0-0E07-4949-A843-3AA973B42C77}" type="presParOf" srcId="{035EA274-9EE0-F442-B113-C82D1B75D400}" destId="{AD8E08C3-2588-9C48-9668-A3B46019DDE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A8C6F-E1FC-444C-8A49-385393F192A0}">
      <dsp:nvSpPr>
        <dsp:cNvPr id="0" name=""/>
        <dsp:cNvSpPr/>
      </dsp:nvSpPr>
      <dsp:spPr>
        <a:xfrm>
          <a:off x="525779" y="482623"/>
          <a:ext cx="9464040" cy="860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Data Pipelines</a:t>
          </a:r>
        </a:p>
      </dsp:txBody>
      <dsp:txXfrm>
        <a:off x="525779" y="482623"/>
        <a:ext cx="9464040" cy="860367"/>
      </dsp:txXfrm>
    </dsp:sp>
    <dsp:sp modelId="{C4407E2F-2004-1C47-B873-A6AE22322FCB}">
      <dsp:nvSpPr>
        <dsp:cNvPr id="0" name=""/>
        <dsp:cNvSpPr/>
      </dsp:nvSpPr>
      <dsp:spPr>
        <a:xfrm>
          <a:off x="525779" y="1342990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E46E33-646D-0047-9CEB-573DB0E7D1C4}">
      <dsp:nvSpPr>
        <dsp:cNvPr id="0" name=""/>
        <dsp:cNvSpPr/>
      </dsp:nvSpPr>
      <dsp:spPr>
        <a:xfrm>
          <a:off x="1861261" y="1342990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337927"/>
            <a:satOff val="-871"/>
            <a:lumOff val="-588"/>
            <a:alphaOff val="0"/>
          </a:schemeClr>
        </a:solidFill>
        <a:ln w="12700" cap="flat" cmpd="sng" algn="ctr">
          <a:solidFill>
            <a:schemeClr val="accent5">
              <a:hueOff val="-337927"/>
              <a:satOff val="-871"/>
              <a:lumOff val="-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C21A8-5565-B94F-A7FD-272B29B3CC25}">
      <dsp:nvSpPr>
        <dsp:cNvPr id="0" name=""/>
        <dsp:cNvSpPr/>
      </dsp:nvSpPr>
      <dsp:spPr>
        <a:xfrm>
          <a:off x="3196742" y="1342990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675854"/>
            <a:satOff val="-1742"/>
            <a:lumOff val="-1177"/>
            <a:alphaOff val="0"/>
          </a:schemeClr>
        </a:solidFill>
        <a:ln w="12700" cap="flat" cmpd="sng" algn="ctr">
          <a:solidFill>
            <a:schemeClr val="accent5">
              <a:hueOff val="-675854"/>
              <a:satOff val="-1742"/>
              <a:lumOff val="-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6BECA-7BF6-CF44-A004-083168337440}">
      <dsp:nvSpPr>
        <dsp:cNvPr id="0" name=""/>
        <dsp:cNvSpPr/>
      </dsp:nvSpPr>
      <dsp:spPr>
        <a:xfrm>
          <a:off x="4532223" y="1342990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1013782"/>
            <a:satOff val="-2613"/>
            <a:lumOff val="-1765"/>
            <a:alphaOff val="0"/>
          </a:schemeClr>
        </a:solidFill>
        <a:ln w="12700" cap="flat" cmpd="sng" algn="ctr">
          <a:solidFill>
            <a:schemeClr val="accent5">
              <a:hueOff val="-1013782"/>
              <a:satOff val="-2613"/>
              <a:lumOff val="-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9F9A7-8D77-7A44-B558-1BCE0EC7F365}">
      <dsp:nvSpPr>
        <dsp:cNvPr id="0" name=""/>
        <dsp:cNvSpPr/>
      </dsp:nvSpPr>
      <dsp:spPr>
        <a:xfrm>
          <a:off x="5867704" y="1342990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6EFAF-0461-324D-840C-3ABB17980FAC}">
      <dsp:nvSpPr>
        <dsp:cNvPr id="0" name=""/>
        <dsp:cNvSpPr/>
      </dsp:nvSpPr>
      <dsp:spPr>
        <a:xfrm>
          <a:off x="7203186" y="1342990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ADCA7-A999-5B4A-A9BF-BEA9DF56E0D4}">
      <dsp:nvSpPr>
        <dsp:cNvPr id="0" name=""/>
        <dsp:cNvSpPr/>
      </dsp:nvSpPr>
      <dsp:spPr>
        <a:xfrm>
          <a:off x="8538667" y="1342990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2027563"/>
            <a:satOff val="-5226"/>
            <a:lumOff val="-3530"/>
            <a:alphaOff val="0"/>
          </a:schemeClr>
        </a:solidFill>
        <a:ln w="12700" cap="flat" cmpd="sng" algn="ctr">
          <a:solidFill>
            <a:schemeClr val="accent5">
              <a:hueOff val="-2027563"/>
              <a:satOff val="-5226"/>
              <a:lumOff val="-35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40B01-32DD-A440-93BC-857D5A0EA013}">
      <dsp:nvSpPr>
        <dsp:cNvPr id="0" name=""/>
        <dsp:cNvSpPr/>
      </dsp:nvSpPr>
      <dsp:spPr>
        <a:xfrm>
          <a:off x="525779" y="1640329"/>
          <a:ext cx="9464040" cy="860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MLOps</a:t>
          </a:r>
        </a:p>
      </dsp:txBody>
      <dsp:txXfrm>
        <a:off x="525779" y="1640329"/>
        <a:ext cx="9464040" cy="860367"/>
      </dsp:txXfrm>
    </dsp:sp>
    <dsp:sp modelId="{2FEE0917-9ADB-FF47-ABA9-6A4C53E85027}">
      <dsp:nvSpPr>
        <dsp:cNvPr id="0" name=""/>
        <dsp:cNvSpPr/>
      </dsp:nvSpPr>
      <dsp:spPr>
        <a:xfrm>
          <a:off x="525779" y="2500696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2365490"/>
            <a:satOff val="-6097"/>
            <a:lumOff val="-4118"/>
            <a:alphaOff val="0"/>
          </a:schemeClr>
        </a:solidFill>
        <a:ln w="12700" cap="flat" cmpd="sng" algn="ctr">
          <a:solidFill>
            <a:schemeClr val="accent5">
              <a:hueOff val="-2365490"/>
              <a:satOff val="-6097"/>
              <a:lumOff val="-41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06E6C5-8ED2-A94D-BF7A-D6B4545ACCA2}">
      <dsp:nvSpPr>
        <dsp:cNvPr id="0" name=""/>
        <dsp:cNvSpPr/>
      </dsp:nvSpPr>
      <dsp:spPr>
        <a:xfrm>
          <a:off x="1861261" y="2500696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AFC05-8A12-CC47-B6D0-3587422ABF16}">
      <dsp:nvSpPr>
        <dsp:cNvPr id="0" name=""/>
        <dsp:cNvSpPr/>
      </dsp:nvSpPr>
      <dsp:spPr>
        <a:xfrm>
          <a:off x="3196742" y="2500696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3041344"/>
            <a:satOff val="-7839"/>
            <a:lumOff val="-5294"/>
            <a:alphaOff val="0"/>
          </a:schemeClr>
        </a:solidFill>
        <a:ln w="12700" cap="flat" cmpd="sng" algn="ctr">
          <a:solidFill>
            <a:schemeClr val="accent5">
              <a:hueOff val="-3041344"/>
              <a:satOff val="-7839"/>
              <a:lumOff val="-5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FFBD9-BF31-6E4F-AD6D-CB53D8568FF8}">
      <dsp:nvSpPr>
        <dsp:cNvPr id="0" name=""/>
        <dsp:cNvSpPr/>
      </dsp:nvSpPr>
      <dsp:spPr>
        <a:xfrm>
          <a:off x="4532223" y="2500696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FD71A-C0E6-AE44-9C88-13AF2A84B84F}">
      <dsp:nvSpPr>
        <dsp:cNvPr id="0" name=""/>
        <dsp:cNvSpPr/>
      </dsp:nvSpPr>
      <dsp:spPr>
        <a:xfrm>
          <a:off x="5867704" y="2500696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3717199"/>
            <a:satOff val="-9580"/>
            <a:lumOff val="-6471"/>
            <a:alphaOff val="0"/>
          </a:schemeClr>
        </a:solidFill>
        <a:ln w="12700" cap="flat" cmpd="sng" algn="ctr">
          <a:solidFill>
            <a:schemeClr val="accent5">
              <a:hueOff val="-3717199"/>
              <a:satOff val="-9580"/>
              <a:lumOff val="-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A3EBD-33A1-B542-B739-4A7B3291E001}">
      <dsp:nvSpPr>
        <dsp:cNvPr id="0" name=""/>
        <dsp:cNvSpPr/>
      </dsp:nvSpPr>
      <dsp:spPr>
        <a:xfrm>
          <a:off x="7203186" y="2500696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19A092-F3B0-ED4C-A74A-7E46E3B3BDE4}">
      <dsp:nvSpPr>
        <dsp:cNvPr id="0" name=""/>
        <dsp:cNvSpPr/>
      </dsp:nvSpPr>
      <dsp:spPr>
        <a:xfrm>
          <a:off x="8538667" y="2500696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4393053"/>
            <a:satOff val="-11322"/>
            <a:lumOff val="-7647"/>
            <a:alphaOff val="0"/>
          </a:schemeClr>
        </a:solidFill>
        <a:ln w="12700" cap="flat" cmpd="sng" algn="ctr">
          <a:solidFill>
            <a:schemeClr val="accent5">
              <a:hueOff val="-4393053"/>
              <a:satOff val="-11322"/>
              <a:lumOff val="-76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7C002A-B4DD-6342-B293-F0447642AA8D}">
      <dsp:nvSpPr>
        <dsp:cNvPr id="0" name=""/>
        <dsp:cNvSpPr/>
      </dsp:nvSpPr>
      <dsp:spPr>
        <a:xfrm>
          <a:off x="525779" y="2798035"/>
          <a:ext cx="9464040" cy="860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MLFlow</a:t>
          </a:r>
        </a:p>
      </dsp:txBody>
      <dsp:txXfrm>
        <a:off x="525779" y="2798035"/>
        <a:ext cx="9464040" cy="860367"/>
      </dsp:txXfrm>
    </dsp:sp>
    <dsp:sp modelId="{3B2B5A26-CFF6-534A-82FE-F974481403B6}">
      <dsp:nvSpPr>
        <dsp:cNvPr id="0" name=""/>
        <dsp:cNvSpPr/>
      </dsp:nvSpPr>
      <dsp:spPr>
        <a:xfrm>
          <a:off x="525779" y="3658402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4730980"/>
            <a:satOff val="-12193"/>
            <a:lumOff val="-8236"/>
            <a:alphaOff val="0"/>
          </a:schemeClr>
        </a:solidFill>
        <a:ln w="12700" cap="flat" cmpd="sng" algn="ctr">
          <a:solidFill>
            <a:schemeClr val="accent5">
              <a:hueOff val="-4730980"/>
              <a:satOff val="-12193"/>
              <a:lumOff val="-823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ACCEC5-766A-4146-AAB9-94900456A0F9}">
      <dsp:nvSpPr>
        <dsp:cNvPr id="0" name=""/>
        <dsp:cNvSpPr/>
      </dsp:nvSpPr>
      <dsp:spPr>
        <a:xfrm>
          <a:off x="1861261" y="3658402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DAF28C-22AC-9D47-B5C2-7D99049AF366}">
      <dsp:nvSpPr>
        <dsp:cNvPr id="0" name=""/>
        <dsp:cNvSpPr/>
      </dsp:nvSpPr>
      <dsp:spPr>
        <a:xfrm>
          <a:off x="3196742" y="3658402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DD74EA-F86E-3347-A52B-E31CF2FA28A6}">
      <dsp:nvSpPr>
        <dsp:cNvPr id="0" name=""/>
        <dsp:cNvSpPr/>
      </dsp:nvSpPr>
      <dsp:spPr>
        <a:xfrm>
          <a:off x="4532223" y="3658402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5744762"/>
            <a:satOff val="-14806"/>
            <a:lumOff val="-10000"/>
            <a:alphaOff val="0"/>
          </a:schemeClr>
        </a:solidFill>
        <a:ln w="12700" cap="flat" cmpd="sng" algn="ctr">
          <a:solidFill>
            <a:schemeClr val="accent5">
              <a:hueOff val="-5744762"/>
              <a:satOff val="-14806"/>
              <a:lumOff val="-100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3402E-992C-AF4D-8D0F-290736CDE950}">
      <dsp:nvSpPr>
        <dsp:cNvPr id="0" name=""/>
        <dsp:cNvSpPr/>
      </dsp:nvSpPr>
      <dsp:spPr>
        <a:xfrm>
          <a:off x="5867704" y="3658402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6082688"/>
            <a:satOff val="-15677"/>
            <a:lumOff val="-10588"/>
            <a:alphaOff val="0"/>
          </a:schemeClr>
        </a:solidFill>
        <a:ln w="12700" cap="flat" cmpd="sng" algn="ctr">
          <a:solidFill>
            <a:schemeClr val="accent5">
              <a:hueOff val="-6082688"/>
              <a:satOff val="-15677"/>
              <a:lumOff val="-10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32616D-094A-454B-ABDF-A3E6FE94393B}">
      <dsp:nvSpPr>
        <dsp:cNvPr id="0" name=""/>
        <dsp:cNvSpPr/>
      </dsp:nvSpPr>
      <dsp:spPr>
        <a:xfrm>
          <a:off x="7203186" y="3658402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6420616"/>
            <a:satOff val="-16548"/>
            <a:lumOff val="-11177"/>
            <a:alphaOff val="0"/>
          </a:schemeClr>
        </a:solidFill>
        <a:ln w="12700" cap="flat" cmpd="sng" algn="ctr">
          <a:solidFill>
            <a:schemeClr val="accent5">
              <a:hueOff val="-6420616"/>
              <a:satOff val="-16548"/>
              <a:lumOff val="-1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70638F-D9E0-5746-965A-C6262A27EE25}">
      <dsp:nvSpPr>
        <dsp:cNvPr id="0" name=""/>
        <dsp:cNvSpPr/>
      </dsp:nvSpPr>
      <dsp:spPr>
        <a:xfrm>
          <a:off x="8538667" y="3658402"/>
          <a:ext cx="1261872" cy="210312"/>
        </a:xfrm>
        <a:prstGeom prst="parallelogram">
          <a:avLst>
            <a:gd name="adj" fmla="val 14084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C4FB2-F62F-A349-8CD1-EC4ED5E69D3D}">
      <dsp:nvSpPr>
        <dsp:cNvPr id="0" name=""/>
        <dsp:cNvSpPr/>
      </dsp:nvSpPr>
      <dsp:spPr>
        <a:xfrm>
          <a:off x="4114442" y="1085"/>
          <a:ext cx="1766818" cy="17668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Gather/clean data</a:t>
          </a:r>
        </a:p>
      </dsp:txBody>
      <dsp:txXfrm>
        <a:off x="4373187" y="259830"/>
        <a:ext cx="1249328" cy="1249328"/>
      </dsp:txXfrm>
    </dsp:sp>
    <dsp:sp modelId="{039E63B2-950A-9545-8D26-4A0B967F75C1}">
      <dsp:nvSpPr>
        <dsp:cNvPr id="0" name=""/>
        <dsp:cNvSpPr/>
      </dsp:nvSpPr>
      <dsp:spPr>
        <a:xfrm rot="3600000">
          <a:off x="5419634" y="1723291"/>
          <a:ext cx="469268" cy="5963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454829" y="1781591"/>
        <a:ext cx="328488" cy="357781"/>
      </dsp:txXfrm>
    </dsp:sp>
    <dsp:sp modelId="{47B79EA5-2E42-F942-A2BF-F0E4357DAE59}">
      <dsp:nvSpPr>
        <dsp:cNvPr id="0" name=""/>
        <dsp:cNvSpPr/>
      </dsp:nvSpPr>
      <dsp:spPr>
        <a:xfrm>
          <a:off x="5440558" y="2297985"/>
          <a:ext cx="1766818" cy="1766818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Train model</a:t>
          </a:r>
        </a:p>
      </dsp:txBody>
      <dsp:txXfrm>
        <a:off x="5699303" y="2556730"/>
        <a:ext cx="1249328" cy="1249328"/>
      </dsp:txXfrm>
    </dsp:sp>
    <dsp:sp modelId="{B2C09A75-832E-E444-AB03-D48E7E4BB467}">
      <dsp:nvSpPr>
        <dsp:cNvPr id="0" name=""/>
        <dsp:cNvSpPr/>
      </dsp:nvSpPr>
      <dsp:spPr>
        <a:xfrm rot="10800000">
          <a:off x="4776498" y="2883243"/>
          <a:ext cx="469268" cy="5963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4917278" y="3002503"/>
        <a:ext cx="328488" cy="357781"/>
      </dsp:txXfrm>
    </dsp:sp>
    <dsp:sp modelId="{538D1195-B2B4-DA42-9299-1503A294B16A}">
      <dsp:nvSpPr>
        <dsp:cNvPr id="0" name=""/>
        <dsp:cNvSpPr/>
      </dsp:nvSpPr>
      <dsp:spPr>
        <a:xfrm>
          <a:off x="2788326" y="2297985"/>
          <a:ext cx="1766818" cy="1766818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Evaluate model</a:t>
          </a:r>
        </a:p>
      </dsp:txBody>
      <dsp:txXfrm>
        <a:off x="3047071" y="2556730"/>
        <a:ext cx="1249328" cy="1249328"/>
      </dsp:txXfrm>
    </dsp:sp>
    <dsp:sp modelId="{035EA274-9EE0-F442-B113-C82D1B75D400}">
      <dsp:nvSpPr>
        <dsp:cNvPr id="0" name=""/>
        <dsp:cNvSpPr/>
      </dsp:nvSpPr>
      <dsp:spPr>
        <a:xfrm rot="18000000">
          <a:off x="4093519" y="1746295"/>
          <a:ext cx="469268" cy="5963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128714" y="1926515"/>
        <a:ext cx="328488" cy="3577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CC2D3-D7CF-E64F-B110-F0BAE7B3BDB1}" type="datetimeFigureOut">
              <a:rPr lang="en-US" smtClean="0"/>
              <a:t>4/11/23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82952-6663-E343-B927-57787F326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7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Pipelines are limited/simpler directed acyclic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82952-6663-E343-B927-57787F3264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03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Similar to DevOps – streamlining process of taking software code to production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82952-6663-E343-B927-57787F3264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49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Representational state transfer architectural style</a:t>
            </a:r>
          </a:p>
          <a:p>
            <a:r>
              <a:rPr lang="en-US" dirty="0"/>
              <a:t>No “official” standard, not a PROTOCOL</a:t>
            </a:r>
          </a:p>
          <a:p>
            <a:r>
              <a:rPr lang="en-US" dirty="0"/>
              <a:t>Flexible</a:t>
            </a:r>
          </a:p>
          <a:p>
            <a:r>
              <a:rPr lang="en-US" dirty="0"/>
              <a:t>Uniform interface</a:t>
            </a:r>
          </a:p>
          <a:p>
            <a:r>
              <a:rPr lang="en-US" dirty="0"/>
              <a:t>Client server decoupling</a:t>
            </a:r>
          </a:p>
          <a:p>
            <a:r>
              <a:rPr lang="en-US" dirty="0" err="1"/>
              <a:t>Statlesness</a:t>
            </a:r>
            <a:endParaRPr lang="en-US" dirty="0"/>
          </a:p>
          <a:p>
            <a:r>
              <a:rPr lang="en-US" dirty="0" err="1"/>
              <a:t>Cacheability</a:t>
            </a:r>
            <a:endParaRPr lang="en-US" dirty="0"/>
          </a:p>
          <a:p>
            <a:r>
              <a:rPr lang="en-US" dirty="0"/>
              <a:t>Layered system architecture</a:t>
            </a:r>
          </a:p>
          <a:p>
            <a:r>
              <a:rPr lang="en-US" dirty="0"/>
              <a:t>Code on demand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82952-6663-E343-B927-57787F3264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48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73409-4B96-6B7D-DD39-7C8209323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3348A5-6486-3B7C-9D05-B8822EC02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EDD47-7A5C-DF6D-F35E-5FFDE9F82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ADD9-7EDE-184F-A898-83DA25DB9A96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19268-B925-EDF9-DA83-37067EDA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C8F00-1C74-C46B-F93D-A18C30D1D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2000-C8E5-A643-A117-3DE120939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8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02129-D25F-C103-4ABE-88CC7CFD4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4BE691-27D0-9751-AB04-E02B58E0B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45774-91B1-7139-3702-1FD5686B4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ADD9-7EDE-184F-A898-83DA25DB9A96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85342-F71C-9FF2-E5A6-8738A78D3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97DE9-7792-D2E6-FB3D-F9396FDA1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2000-C8E5-A643-A117-3DE120939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B56986-8899-6F8D-1141-1A1D8E0FE5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190ECD-3520-9D95-D77D-3E5DE7AABB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C5EA5-8D5A-0EFE-0DBE-121DAFA22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ADD9-7EDE-184F-A898-83DA25DB9A96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0BF49-1ED3-A83D-1B74-2A83DDF03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9A3F5-07AE-3349-9F6F-DD0BC72AA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2000-C8E5-A643-A117-3DE120939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08F37-D5C4-C275-E141-9A3BCA42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58982-FFDF-54C7-51E9-2E0689C65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5D2D3-854B-8873-4512-1853070C0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ADD9-7EDE-184F-A898-83DA25DB9A96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E73E8-DF03-F4D8-E6C9-6A5EE9C90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B571C-1BCF-A1CE-C669-777AA475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2000-C8E5-A643-A117-3DE120939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5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3AF1-A4E1-FB54-0598-D2E2DBDEA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F7EACC-A490-3974-F73D-BA015D45A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1ACF8-2E0F-ED5A-87B4-88DA69E14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ADD9-7EDE-184F-A898-83DA25DB9A96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3E58E-080A-9ECA-A89B-5476FF0F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2CCCD-A721-8372-027B-2CDF57175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2000-C8E5-A643-A117-3DE120939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2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DDC9C-490B-B9E0-E7DB-ED9DFAA58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21514-4768-106D-5CB2-AE31B2B57E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2825B6-59E4-2553-63C1-309C026E7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5D9BD0-F037-959F-3294-AB42E41FA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ADD9-7EDE-184F-A898-83DA25DB9A96}" type="datetimeFigureOut">
              <a:rPr lang="en-US" smtClean="0"/>
              <a:t>4/11/23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1B38A-82B8-E92E-8B9C-FEA71AD46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615AE0-B11D-A2BE-1D58-1E7A8F2B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2000-C8E5-A643-A117-3DE120939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4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783C0-A549-1322-DE51-645446BC3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E4E66-6096-ECD0-F8AC-A390F6121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0B8FF8-6050-3DF7-6CBD-3FE559982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937D59-ADA1-141E-A341-6DA56B29B9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0050E7-11A4-5065-9395-CB70FCB2B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E5F202-1982-D0FC-F2A6-6F25989E7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ADD9-7EDE-184F-A898-83DA25DB9A96}" type="datetimeFigureOut">
              <a:rPr lang="en-US" smtClean="0"/>
              <a:t>4/11/23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F47DF1-80F7-3F71-6A28-F6AADB03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8CB420-8E63-DF9C-0B6D-0306B2337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2000-C8E5-A643-A117-3DE120939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9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3A50C-2CE1-B669-4CB4-814997CEE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CF8906-596A-1188-311B-61AAD59E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ADD9-7EDE-184F-A898-83DA25DB9A96}" type="datetimeFigureOut">
              <a:rPr lang="en-US" smtClean="0"/>
              <a:t>4/11/23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E7765-4000-408C-2D70-902537826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A5274-5FA5-E8E8-6E47-1EDF3C52D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2000-C8E5-A643-A117-3DE120939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55CD7-3D60-E456-D14E-3B9E02D97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ADD9-7EDE-184F-A898-83DA25DB9A96}" type="datetimeFigureOut">
              <a:rPr lang="en-US" smtClean="0"/>
              <a:t>4/11/23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44CFBD-A584-0944-5B34-949F5D64C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F7223-6F8D-4D4C-DA0D-9E06387DC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2000-C8E5-A643-A117-3DE120939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1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BCC9E-64C2-0ECA-6267-D5E9BE860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6EB19-30FA-C4C9-3F47-1BB1A9F4F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8C6BA-2279-677B-DE77-C5B2A6BFCC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37CD7-6D72-0F8C-5803-100B2DE30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ADD9-7EDE-184F-A898-83DA25DB9A96}" type="datetimeFigureOut">
              <a:rPr lang="en-US" smtClean="0"/>
              <a:t>4/11/23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68311-46CA-F02E-35D3-B474CB7EA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C7554-990F-DFFF-F5A0-8DF865718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2000-C8E5-A643-A117-3DE120939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3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884B9-379F-290B-93B0-51E528EEF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EE91D3-31DC-AC92-7774-5EB953A8D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C2071-A131-A403-605F-31D6390FC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B98EC-A3DF-28BB-B4A7-7A1F8242F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ADD9-7EDE-184F-A898-83DA25DB9A96}" type="datetimeFigureOut">
              <a:rPr lang="en-US" smtClean="0"/>
              <a:t>4/11/23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769E2-0F68-1055-F72A-261715981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EA8C6-C3EF-8729-BDC4-279503629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72000-C8E5-A643-A117-3DE120939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0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EAAFE1-57C6-15C8-735A-7234DE13B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F440A-E37D-EBB6-C3A2-E34E0B288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16E17-BC67-F56B-105D-1B92D1E7C9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EADD9-7EDE-184F-A898-83DA25DB9A96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C6A20-DDFF-1C53-C942-163F31725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29374-12DE-59AC-2BB1-B40878ED75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72000-C8E5-A643-A117-3DE120939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rcs.bu.edu" TargetMode="External"/><Relationship Id="rId2" Type="http://schemas.openxmlformats.org/officeDocument/2006/relationships/hyperlink" Target="mailto:saladenh@b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rcs.bu.edu/classes/MSSP/sp23/MLFlow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atarevenue.com/en-blog/airflow-vs-luigi-vs-argo-vs-mlflow-vs-kubeflow" TargetMode="External"/><Relationship Id="rId3" Type="http://schemas.openxmlformats.org/officeDocument/2006/relationships/hyperlink" Target="https://airflow.apache.org/" TargetMode="External"/><Relationship Id="rId7" Type="http://schemas.openxmlformats.org/officeDocument/2006/relationships/hyperlink" Target="https://aws.amazon.com/sagemaker/?nc=sn&amp;loc=0" TargetMode="External"/><Relationship Id="rId2" Type="http://schemas.openxmlformats.org/officeDocument/2006/relationships/hyperlink" Target="https://github.com/spotify/luigi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azure.microsoft.com/en-us/products/machine-learning/mlops/" TargetMode="External"/><Relationship Id="rId5" Type="http://schemas.openxmlformats.org/officeDocument/2006/relationships/hyperlink" Target="https://argoproj.github.io/" TargetMode="External"/><Relationship Id="rId10" Type="http://schemas.openxmlformats.org/officeDocument/2006/relationships/hyperlink" Target="https://towardsdatascience.com/data-pipelines-luigi-airflow-everything-you-need-to-know-18dc741449b7" TargetMode="External"/><Relationship Id="rId4" Type="http://schemas.openxmlformats.org/officeDocument/2006/relationships/hyperlink" Target="https://mlflow.org/" TargetMode="External"/><Relationship Id="rId9" Type="http://schemas.openxmlformats.org/officeDocument/2006/relationships/hyperlink" Target="https://hevodata.com/learn/luigi-vs-airflow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5A0C7-A74F-6728-955B-4FC3526C83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Pipelines and </a:t>
            </a:r>
            <a:r>
              <a:rPr lang="en-US" dirty="0" err="1"/>
              <a:t>MLOps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FD00E6-F339-959A-3B9D-EF074FE246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Scott </a:t>
            </a:r>
            <a:r>
              <a:rPr lang="en-US" sz="2400" dirty="0" err="1"/>
              <a:t>Ladenheim</a:t>
            </a:r>
            <a:r>
              <a:rPr lang="en-US" sz="2400" dirty="0"/>
              <a:t>, PhD</a:t>
            </a:r>
          </a:p>
          <a:p>
            <a:r>
              <a:rPr lang="en-US" sz="2400" dirty="0">
                <a:hlinkClick r:id="rId2"/>
              </a:rPr>
              <a:t>saladenh@bu.edu</a:t>
            </a:r>
            <a:endParaRPr lang="en-US" sz="2400" dirty="0"/>
          </a:p>
          <a:p>
            <a:r>
              <a:rPr lang="en-US" sz="2400" dirty="0">
                <a:hlinkClick r:id="rId3"/>
              </a:rPr>
              <a:t>help@rcs.bu.edu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594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7D55-D8E7-DE25-A68A-E8B135830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MLFlow</a:t>
            </a:r>
            <a:r>
              <a:rPr lang="en-US" dirty="0"/>
              <a:t> to track Hyperparameter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AF176-BACC-A4F1-6F4E-C274D0149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Hyperparameters – a tunable parameter in the network</a:t>
            </a:r>
          </a:p>
          <a:p>
            <a:pPr lvl="1"/>
            <a:r>
              <a:rPr lang="en-US" dirty="0"/>
              <a:t>Optimization routine</a:t>
            </a:r>
          </a:p>
          <a:p>
            <a:pPr lvl="2"/>
            <a:r>
              <a:rPr lang="en-US" dirty="0"/>
              <a:t>Learning rate</a:t>
            </a:r>
          </a:p>
          <a:p>
            <a:pPr lvl="2"/>
            <a:r>
              <a:rPr lang="en-US" dirty="0"/>
              <a:t>Betas for Adams</a:t>
            </a:r>
          </a:p>
          <a:p>
            <a:pPr lvl="1"/>
            <a:r>
              <a:rPr lang="en-US" dirty="0"/>
              <a:t>Number of epochs</a:t>
            </a:r>
          </a:p>
          <a:p>
            <a:pPr lvl="1"/>
            <a:r>
              <a:rPr lang="en-US" dirty="0"/>
              <a:t>Minibatch size</a:t>
            </a:r>
          </a:p>
          <a:p>
            <a:r>
              <a:rPr lang="en-US" dirty="0"/>
              <a:t>We will work through an example of logging models with different hyperparameters</a:t>
            </a:r>
          </a:p>
          <a:p>
            <a:r>
              <a:rPr lang="en-US" dirty="0"/>
              <a:t>Notebook is `</a:t>
            </a:r>
            <a:r>
              <a:rPr lang="en-US" dirty="0" err="1"/>
              <a:t>MLFlowHyperparameter.ipynb</a:t>
            </a:r>
            <a:r>
              <a:rPr lang="en-US" dirty="0"/>
              <a:t>` at </a:t>
            </a:r>
            <a:r>
              <a:rPr lang="en-US" dirty="0">
                <a:hlinkClick r:id="rId2"/>
              </a:rPr>
              <a:t>http://rcs.bu.edu/classes/MSSP/sp23/MLFlow/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9643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AF0A48-43C5-C040-873C-601A8A704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29856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27E1-3AD3-0C1E-5AD4-BA11DD020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E675A11-01F7-61E2-908C-2B527D283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1295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212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13C19-C67D-EB7B-A584-0F3E597F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pipelines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003198E-8241-F6AD-EB9B-809AB97B394A}"/>
              </a:ext>
            </a:extLst>
          </p:cNvPr>
          <p:cNvSpPr/>
          <p:nvPr/>
        </p:nvSpPr>
        <p:spPr>
          <a:xfrm>
            <a:off x="943303" y="1996227"/>
            <a:ext cx="1156138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lake</a:t>
            </a:r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id="{78EE8689-DFC9-18BA-ECFC-89D9A2E8A05B}"/>
              </a:ext>
            </a:extLst>
          </p:cNvPr>
          <p:cNvSpPr/>
          <p:nvPr/>
        </p:nvSpPr>
        <p:spPr>
          <a:xfrm>
            <a:off x="838200" y="5044966"/>
            <a:ext cx="1597573" cy="484632"/>
          </a:xfrm>
          <a:prstGeom prst="homePlat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Streaming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B4E151E-FB85-ED9E-2983-75717A60FA80}"/>
              </a:ext>
            </a:extLst>
          </p:cNvPr>
          <p:cNvSpPr/>
          <p:nvPr/>
        </p:nvSpPr>
        <p:spPr>
          <a:xfrm>
            <a:off x="943303" y="3490174"/>
            <a:ext cx="1156137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057476-818E-F5C5-D796-A1C80E1A1866}"/>
              </a:ext>
            </a:extLst>
          </p:cNvPr>
          <p:cNvSpPr/>
          <p:nvPr/>
        </p:nvSpPr>
        <p:spPr>
          <a:xfrm>
            <a:off x="4866288" y="3310759"/>
            <a:ext cx="149246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F74682-AB78-F780-D0BA-D4C8003CBB17}"/>
              </a:ext>
            </a:extLst>
          </p:cNvPr>
          <p:cNvSpPr txBox="1"/>
          <p:nvPr/>
        </p:nvSpPr>
        <p:spPr>
          <a:xfrm>
            <a:off x="639838" y="6110515"/>
            <a:ext cx="1616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producers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2C3FF0-69D4-7A5D-8953-B4717E784169}"/>
              </a:ext>
            </a:extLst>
          </p:cNvPr>
          <p:cNvSpPr txBox="1"/>
          <p:nvPr/>
        </p:nvSpPr>
        <p:spPr>
          <a:xfrm>
            <a:off x="9558317" y="6096305"/>
            <a:ext cx="1690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consumers</a:t>
            </a: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175B9640-6C26-6D0C-1F65-DE4DFF6B65A1}"/>
              </a:ext>
            </a:extLst>
          </p:cNvPr>
          <p:cNvSpPr/>
          <p:nvPr/>
        </p:nvSpPr>
        <p:spPr>
          <a:xfrm>
            <a:off x="9644110" y="3168500"/>
            <a:ext cx="1604478" cy="1198918"/>
          </a:xfrm>
          <a:prstGeom prst="hex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ML model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ED551A8-6678-172E-7DCA-90EC9D513366}"/>
              </a:ext>
            </a:extLst>
          </p:cNvPr>
          <p:cNvCxnSpPr>
            <a:stCxn id="4" idx="6"/>
            <a:endCxn id="7" idx="0"/>
          </p:cNvCxnSpPr>
          <p:nvPr/>
        </p:nvCxnSpPr>
        <p:spPr>
          <a:xfrm>
            <a:off x="2099441" y="2453427"/>
            <a:ext cx="3513082" cy="857332"/>
          </a:xfrm>
          <a:prstGeom prst="line">
            <a:avLst/>
          </a:prstGeom>
          <a:ln w="635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35B4D4-C017-B04D-EF2E-F8E5C82C4869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2099440" y="3767959"/>
            <a:ext cx="2766848" cy="179415"/>
          </a:xfrm>
          <a:prstGeom prst="line">
            <a:avLst/>
          </a:prstGeom>
          <a:ln w="635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13D8A88-C99B-EF55-D79E-CD8B464B173F}"/>
              </a:ext>
            </a:extLst>
          </p:cNvPr>
          <p:cNvCxnSpPr>
            <a:stCxn id="5" idx="3"/>
            <a:endCxn id="7" idx="2"/>
          </p:cNvCxnSpPr>
          <p:nvPr/>
        </p:nvCxnSpPr>
        <p:spPr>
          <a:xfrm flipV="1">
            <a:off x="2435773" y="4225159"/>
            <a:ext cx="3176750" cy="1062123"/>
          </a:xfrm>
          <a:prstGeom prst="line">
            <a:avLst/>
          </a:prstGeom>
          <a:ln w="635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790D2A7-FFC5-EBD4-9694-FFF58CDB4F29}"/>
              </a:ext>
            </a:extLst>
          </p:cNvPr>
          <p:cNvCxnSpPr>
            <a:stCxn id="7" idx="3"/>
            <a:endCxn id="10" idx="3"/>
          </p:cNvCxnSpPr>
          <p:nvPr/>
        </p:nvCxnSpPr>
        <p:spPr>
          <a:xfrm>
            <a:off x="6358757" y="3767959"/>
            <a:ext cx="3285353" cy="0"/>
          </a:xfrm>
          <a:prstGeom prst="line">
            <a:avLst/>
          </a:prstGeom>
          <a:ln w="635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431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CE57E-C433-CCD4-8AD0-10C8DA35D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life cycle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0B1806E-6D6A-5169-66BB-17EDA3CF984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8148" y="1690688"/>
          <a:ext cx="9995704" cy="4065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687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112B8A-C1AB-F3DD-487F-0A3A8E76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Task orchestration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132423DF-3AB3-D33E-BAB9-160FA1FE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/>
              <a:t>As size of team and solution (e.g. ML model and input data) grows so does the number of repetitive tasks</a:t>
            </a:r>
          </a:p>
          <a:p>
            <a:r>
              <a:rPr lang="en-US"/>
              <a:t>The goal is centralized, repeatable, reproducible, and efficient workflows</a:t>
            </a:r>
          </a:p>
          <a:p>
            <a:r>
              <a:rPr lang="en-US"/>
              <a:t>For software you have CI/CD tools which automatically test and deploy code called DevOps</a:t>
            </a:r>
          </a:p>
          <a:p>
            <a:r>
              <a:rPr lang="en-US"/>
              <a:t>With ML we have a more complex process and CI/CD is one component of this</a:t>
            </a:r>
          </a:p>
        </p:txBody>
      </p:sp>
    </p:spTree>
    <p:extLst>
      <p:ext uri="{BB962C8B-B14F-4D97-AF65-F5344CB8AC3E}">
        <p14:creationId xmlns:p14="http://schemas.microsoft.com/office/powerpoint/2010/main" val="2728194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9E2BE-D84F-4F75-47E6-768FD8C02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Pipelines vs Task Orchestration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4CEA3DB-D80A-18FB-1A75-3ABE5221B593}"/>
              </a:ext>
            </a:extLst>
          </p:cNvPr>
          <p:cNvSpPr/>
          <p:nvPr/>
        </p:nvSpPr>
        <p:spPr>
          <a:xfrm>
            <a:off x="1207008" y="2185416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9804076-4490-2989-BB0F-07A3A56B6595}"/>
              </a:ext>
            </a:extLst>
          </p:cNvPr>
          <p:cNvSpPr/>
          <p:nvPr/>
        </p:nvSpPr>
        <p:spPr>
          <a:xfrm>
            <a:off x="2514600" y="2185416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DBBF547-0580-F0CC-DEF1-A3BF2369FB55}"/>
              </a:ext>
            </a:extLst>
          </p:cNvPr>
          <p:cNvSpPr/>
          <p:nvPr/>
        </p:nvSpPr>
        <p:spPr>
          <a:xfrm>
            <a:off x="1883664" y="326664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70073CB-DB5F-C7BA-B545-067E5BDFB8C1}"/>
              </a:ext>
            </a:extLst>
          </p:cNvPr>
          <p:cNvSpPr/>
          <p:nvPr/>
        </p:nvSpPr>
        <p:spPr>
          <a:xfrm>
            <a:off x="1883664" y="4443984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5DF8467B-624F-1981-41A0-0E8DE97512CE}"/>
              </a:ext>
            </a:extLst>
          </p:cNvPr>
          <p:cNvSpPr/>
          <p:nvPr/>
        </p:nvSpPr>
        <p:spPr>
          <a:xfrm>
            <a:off x="8826624" y="1956816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6B20C41F-2AC9-B18D-1981-44C6A7C870B2}"/>
              </a:ext>
            </a:extLst>
          </p:cNvPr>
          <p:cNvSpPr/>
          <p:nvPr/>
        </p:nvSpPr>
        <p:spPr>
          <a:xfrm>
            <a:off x="7961376" y="3022618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A495791-BF34-5562-BC33-30C89A721388}"/>
              </a:ext>
            </a:extLst>
          </p:cNvPr>
          <p:cNvSpPr/>
          <p:nvPr/>
        </p:nvSpPr>
        <p:spPr>
          <a:xfrm>
            <a:off x="8826624" y="3022618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A8C3386-6BCD-9F17-7378-5D25822C71CA}"/>
              </a:ext>
            </a:extLst>
          </p:cNvPr>
          <p:cNvSpPr/>
          <p:nvPr/>
        </p:nvSpPr>
        <p:spPr>
          <a:xfrm>
            <a:off x="9725400" y="303549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435506-DD34-61A2-A74C-E9BC493A8AFB}"/>
              </a:ext>
            </a:extLst>
          </p:cNvPr>
          <p:cNvSpPr txBox="1"/>
          <p:nvPr/>
        </p:nvSpPr>
        <p:spPr>
          <a:xfrm>
            <a:off x="1556657" y="1399032"/>
            <a:ext cx="1186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Pipeline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4AD370-A944-556E-D4F3-ACB6FAA07493}"/>
              </a:ext>
            </a:extLst>
          </p:cNvPr>
          <p:cNvSpPr txBox="1"/>
          <p:nvPr/>
        </p:nvSpPr>
        <p:spPr>
          <a:xfrm>
            <a:off x="7825304" y="1399031"/>
            <a:ext cx="2459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Task orchestration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DE9EA91-15BA-C874-25B8-76CBB4346131}"/>
              </a:ext>
            </a:extLst>
          </p:cNvPr>
          <p:cNvSpPr/>
          <p:nvPr/>
        </p:nvSpPr>
        <p:spPr>
          <a:xfrm>
            <a:off x="1883664" y="5458968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B3D147A-E37C-0E24-BB01-260D895150E0}"/>
              </a:ext>
            </a:extLst>
          </p:cNvPr>
          <p:cNvCxnSpPr>
            <a:stCxn id="6" idx="2"/>
            <a:endCxn id="9" idx="0"/>
          </p:cNvCxnSpPr>
          <p:nvPr/>
        </p:nvCxnSpPr>
        <p:spPr>
          <a:xfrm>
            <a:off x="1435608" y="2642616"/>
            <a:ext cx="676656" cy="6240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9E4DF8D-CF4C-3818-5F8A-FD00B6502D3E}"/>
              </a:ext>
            </a:extLst>
          </p:cNvPr>
          <p:cNvCxnSpPr>
            <a:stCxn id="7" idx="2"/>
            <a:endCxn id="9" idx="0"/>
          </p:cNvCxnSpPr>
          <p:nvPr/>
        </p:nvCxnSpPr>
        <p:spPr>
          <a:xfrm flipH="1">
            <a:off x="2112264" y="2642616"/>
            <a:ext cx="630936" cy="6240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52A477F-5B74-8373-CD9D-EC5A0663E1C4}"/>
              </a:ext>
            </a:extLst>
          </p:cNvPr>
          <p:cNvCxnSpPr>
            <a:stCxn id="9" idx="2"/>
            <a:endCxn id="10" idx="0"/>
          </p:cNvCxnSpPr>
          <p:nvPr/>
        </p:nvCxnSpPr>
        <p:spPr>
          <a:xfrm>
            <a:off x="2112264" y="3723840"/>
            <a:ext cx="0" cy="72014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6652F35-44AE-EDAA-0E63-DA0AF9D95C5D}"/>
              </a:ext>
            </a:extLst>
          </p:cNvPr>
          <p:cNvCxnSpPr>
            <a:stCxn id="10" idx="2"/>
            <a:endCxn id="18" idx="0"/>
          </p:cNvCxnSpPr>
          <p:nvPr/>
        </p:nvCxnSpPr>
        <p:spPr>
          <a:xfrm>
            <a:off x="2112264" y="4901184"/>
            <a:ext cx="0" cy="55778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0DFB6BFD-56F3-713A-C574-4289C5E323E8}"/>
              </a:ext>
            </a:extLst>
          </p:cNvPr>
          <p:cNvSpPr/>
          <p:nvPr/>
        </p:nvSpPr>
        <p:spPr>
          <a:xfrm>
            <a:off x="7961376" y="4224210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1F124021-EE12-A8CC-778B-C671ECC81787}"/>
              </a:ext>
            </a:extLst>
          </p:cNvPr>
          <p:cNvSpPr/>
          <p:nvPr/>
        </p:nvSpPr>
        <p:spPr>
          <a:xfrm>
            <a:off x="9725400" y="4214748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16422D8E-4FEF-0717-000A-176FE5C15A2E}"/>
              </a:ext>
            </a:extLst>
          </p:cNvPr>
          <p:cNvSpPr/>
          <p:nvPr/>
        </p:nvSpPr>
        <p:spPr>
          <a:xfrm>
            <a:off x="8826624" y="5312664"/>
            <a:ext cx="4572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37B062E-C3BB-D7CC-0F06-06674D1D5E2D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 flipH="1">
            <a:off x="8189976" y="2414016"/>
            <a:ext cx="865248" cy="60860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5CF9001-FCE0-303E-C508-81117A903AFA}"/>
              </a:ext>
            </a:extLst>
          </p:cNvPr>
          <p:cNvCxnSpPr>
            <a:stCxn id="11" idx="2"/>
            <a:endCxn id="13" idx="0"/>
          </p:cNvCxnSpPr>
          <p:nvPr/>
        </p:nvCxnSpPr>
        <p:spPr>
          <a:xfrm>
            <a:off x="9055224" y="2414016"/>
            <a:ext cx="0" cy="60860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83CEDD8-53A3-E8FC-9A20-2E90653A2828}"/>
              </a:ext>
            </a:extLst>
          </p:cNvPr>
          <p:cNvCxnSpPr>
            <a:cxnSpLocks/>
            <a:stCxn id="11" idx="2"/>
            <a:endCxn id="14" idx="0"/>
          </p:cNvCxnSpPr>
          <p:nvPr/>
        </p:nvCxnSpPr>
        <p:spPr>
          <a:xfrm>
            <a:off x="9055224" y="2414016"/>
            <a:ext cx="898776" cy="62147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4A592A8-47BE-1AFE-89E2-628335135417}"/>
              </a:ext>
            </a:extLst>
          </p:cNvPr>
          <p:cNvCxnSpPr>
            <a:stCxn id="12" idx="2"/>
            <a:endCxn id="27" idx="0"/>
          </p:cNvCxnSpPr>
          <p:nvPr/>
        </p:nvCxnSpPr>
        <p:spPr>
          <a:xfrm>
            <a:off x="8189976" y="3479818"/>
            <a:ext cx="0" cy="7443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28E7513-A56B-7B71-C7F6-BE11F502BF85}"/>
              </a:ext>
            </a:extLst>
          </p:cNvPr>
          <p:cNvCxnSpPr>
            <a:stCxn id="13" idx="2"/>
            <a:endCxn id="27" idx="0"/>
          </p:cNvCxnSpPr>
          <p:nvPr/>
        </p:nvCxnSpPr>
        <p:spPr>
          <a:xfrm flipH="1">
            <a:off x="8189976" y="3479818"/>
            <a:ext cx="865248" cy="7443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81EF3E1-400B-95C5-E4E8-6E60370DBC25}"/>
              </a:ext>
            </a:extLst>
          </p:cNvPr>
          <p:cNvCxnSpPr>
            <a:stCxn id="14" idx="2"/>
            <a:endCxn id="28" idx="0"/>
          </p:cNvCxnSpPr>
          <p:nvPr/>
        </p:nvCxnSpPr>
        <p:spPr>
          <a:xfrm>
            <a:off x="9954000" y="3492690"/>
            <a:ext cx="0" cy="72205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625B5C9-0C3F-1FFA-44BE-A309CBD9D5B3}"/>
              </a:ext>
            </a:extLst>
          </p:cNvPr>
          <p:cNvCxnSpPr>
            <a:stCxn id="14" idx="2"/>
            <a:endCxn id="29" idx="0"/>
          </p:cNvCxnSpPr>
          <p:nvPr/>
        </p:nvCxnSpPr>
        <p:spPr>
          <a:xfrm flipH="1">
            <a:off x="9055224" y="3492690"/>
            <a:ext cx="898776" cy="181997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26459F8-DEF9-3AE8-7555-70DD18398011}"/>
              </a:ext>
            </a:extLst>
          </p:cNvPr>
          <p:cNvCxnSpPr>
            <a:stCxn id="27" idx="2"/>
            <a:endCxn id="29" idx="0"/>
          </p:cNvCxnSpPr>
          <p:nvPr/>
        </p:nvCxnSpPr>
        <p:spPr>
          <a:xfrm>
            <a:off x="8189976" y="4681410"/>
            <a:ext cx="865248" cy="63125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433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CB2848-9443-4D99-7F0D-369490B0D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3400"/>
              <a:t>MLOps – Machine Learning Operations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38292-BB02-6F6C-E189-E0DBD6F0B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807536"/>
          </a:xfrm>
        </p:spPr>
        <p:txBody>
          <a:bodyPr anchor="t">
            <a:normAutofit fontScale="92500" lnSpcReduction="20000"/>
          </a:bodyPr>
          <a:lstStyle/>
          <a:p>
            <a:r>
              <a:rPr lang="en-US" sz="2200" dirty="0"/>
              <a:t>A fancy task orchestration for machine learning</a:t>
            </a:r>
          </a:p>
          <a:p>
            <a:r>
              <a:rPr lang="en-US" sz="2200" dirty="0"/>
              <a:t>The idea is to streamline the process of taking machine learning models to production</a:t>
            </a:r>
          </a:p>
          <a:p>
            <a:r>
              <a:rPr lang="en-US" sz="2200" dirty="0"/>
              <a:t>Better collaboration to increase the pace of model development and deployment</a:t>
            </a:r>
          </a:p>
          <a:p>
            <a:r>
              <a:rPr lang="en-US" sz="2200" dirty="0"/>
              <a:t>Includes </a:t>
            </a:r>
            <a:r>
              <a:rPr lang="en-US" sz="2200" b="1" dirty="0"/>
              <a:t>CI/CD </a:t>
            </a:r>
            <a:r>
              <a:rPr lang="en-US" sz="2200" dirty="0"/>
              <a:t>but also</a:t>
            </a:r>
          </a:p>
          <a:p>
            <a:pPr lvl="1"/>
            <a:r>
              <a:rPr lang="en-US" sz="1900" b="1" dirty="0"/>
              <a:t>Monitoring</a:t>
            </a:r>
          </a:p>
          <a:p>
            <a:pPr lvl="1"/>
            <a:r>
              <a:rPr lang="en-US" sz="1900" b="1" dirty="0"/>
              <a:t>Validation</a:t>
            </a:r>
          </a:p>
          <a:p>
            <a:pPr lvl="1"/>
            <a:r>
              <a:rPr lang="en-US" sz="1900" b="1" dirty="0"/>
              <a:t>governance</a:t>
            </a:r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538B2922-E0EB-BA87-C889-FBC2559D6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018" y="1435552"/>
            <a:ext cx="5905997" cy="341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970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6467B4-761E-BE83-0C6B-3541289D5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2" y="3050434"/>
            <a:ext cx="3722933" cy="757130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/>
          </a:bodyPr>
          <a:lstStyle/>
          <a:p>
            <a:pPr algn="ctr"/>
            <a:r>
              <a:rPr lang="en-US" sz="2400">
                <a:solidFill>
                  <a:srgbClr val="FFFFFF"/>
                </a:solidFill>
              </a:rPr>
              <a:t>Tools for task orchestration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5A445-A05B-D616-E392-2190D56C0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4536" y="640080"/>
            <a:ext cx="5053066" cy="2546604"/>
          </a:xfrm>
        </p:spPr>
        <p:txBody>
          <a:bodyPr>
            <a:normAutofit/>
          </a:bodyPr>
          <a:lstStyle/>
          <a:p>
            <a:r>
              <a:rPr lang="en-US" sz="1600" dirty="0"/>
              <a:t>Luigi (</a:t>
            </a:r>
            <a:r>
              <a:rPr lang="en-US" sz="1600" dirty="0">
                <a:hlinkClick r:id="rId2"/>
              </a:rPr>
              <a:t>https://github.com/spotify/luigi</a:t>
            </a:r>
            <a:r>
              <a:rPr lang="en-US" sz="1600" dirty="0"/>
              <a:t>) -- Spotify</a:t>
            </a:r>
          </a:p>
          <a:p>
            <a:r>
              <a:rPr lang="en-US" sz="1600" dirty="0"/>
              <a:t>Apache Airflow (</a:t>
            </a:r>
            <a:r>
              <a:rPr lang="en-US" sz="1600" dirty="0">
                <a:hlinkClick r:id="rId3"/>
              </a:rPr>
              <a:t>https://airflow.apache.org/</a:t>
            </a:r>
            <a:r>
              <a:rPr lang="en-US" sz="1600" dirty="0"/>
              <a:t>) – </a:t>
            </a:r>
            <a:r>
              <a:rPr lang="en-US" sz="1600" dirty="0" err="1"/>
              <a:t>AirBnB</a:t>
            </a:r>
            <a:endParaRPr lang="en-US" sz="1600" dirty="0"/>
          </a:p>
          <a:p>
            <a:r>
              <a:rPr lang="en-US" sz="1600" dirty="0" err="1"/>
              <a:t>MLFlow</a:t>
            </a:r>
            <a:r>
              <a:rPr lang="en-US" sz="1600" dirty="0"/>
              <a:t> (</a:t>
            </a:r>
            <a:r>
              <a:rPr lang="en-US" sz="1600" dirty="0">
                <a:hlinkClick r:id="rId4"/>
              </a:rPr>
              <a:t>https://mlflow.org/</a:t>
            </a:r>
            <a:r>
              <a:rPr lang="en-US" sz="1600" dirty="0"/>
              <a:t>)</a:t>
            </a:r>
          </a:p>
          <a:p>
            <a:r>
              <a:rPr lang="en-US" sz="1600" dirty="0"/>
              <a:t>Argo	(</a:t>
            </a:r>
            <a:r>
              <a:rPr lang="en-US" sz="1600" dirty="0">
                <a:hlinkClick r:id="rId5"/>
              </a:rPr>
              <a:t>https://argoproj.github.io/</a:t>
            </a:r>
            <a:r>
              <a:rPr lang="en-US" sz="1600" dirty="0"/>
              <a:t>)</a:t>
            </a:r>
          </a:p>
          <a:p>
            <a:r>
              <a:rPr lang="en-US" sz="1600" dirty="0"/>
              <a:t>Azure </a:t>
            </a:r>
            <a:r>
              <a:rPr lang="en-US" sz="1600" dirty="0" err="1"/>
              <a:t>MLOps</a:t>
            </a:r>
            <a:r>
              <a:rPr lang="en-US" sz="1600" dirty="0"/>
              <a:t> (</a:t>
            </a:r>
            <a:r>
              <a:rPr lang="en-US" sz="1600" dirty="0">
                <a:hlinkClick r:id="rId6"/>
              </a:rPr>
              <a:t>https://azure.microsoft.com/en-us/products/machine-learning/mlops/</a:t>
            </a:r>
            <a:r>
              <a:rPr lang="en-US" sz="1600" dirty="0"/>
              <a:t>)</a:t>
            </a:r>
          </a:p>
          <a:p>
            <a:r>
              <a:rPr lang="en-US" sz="1600" dirty="0"/>
              <a:t>Amazon </a:t>
            </a:r>
            <a:r>
              <a:rPr lang="en-US" sz="1600" dirty="0" err="1"/>
              <a:t>Sagemaker</a:t>
            </a:r>
            <a:r>
              <a:rPr lang="en-US" sz="1600" dirty="0"/>
              <a:t> (</a:t>
            </a:r>
            <a:r>
              <a:rPr lang="en-US" sz="1600" dirty="0">
                <a:hlinkClick r:id="rId7"/>
              </a:rPr>
              <a:t>https://aws.amazon.com/sagemaker/?nc=sn&amp;loc=0</a:t>
            </a:r>
            <a:r>
              <a:rPr lang="en-US" sz="1600" dirty="0"/>
              <a:t>)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5A5BDA4-B9BE-D22E-9F72-445B16B5B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204" y="3671315"/>
            <a:ext cx="5057398" cy="2546605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8"/>
              </a:rPr>
              <a:t>https://www.datarevenue.com/en-blog/airflow-vs-luigi-vs-argo-vs-mlflow-vs-kubeflow</a:t>
            </a:r>
            <a:r>
              <a:rPr lang="en-US" sz="2000" dirty="0"/>
              <a:t> </a:t>
            </a:r>
          </a:p>
          <a:p>
            <a:r>
              <a:rPr lang="en-US" sz="2000" dirty="0">
                <a:hlinkClick r:id="rId9"/>
              </a:rPr>
              <a:t>https://hevodata.com/learn/luigi-vs-airflow/</a:t>
            </a:r>
            <a:r>
              <a:rPr lang="en-US" sz="2000" dirty="0"/>
              <a:t> </a:t>
            </a:r>
          </a:p>
          <a:p>
            <a:r>
              <a:rPr lang="en-US" sz="2000" dirty="0">
                <a:hlinkClick r:id="rId10"/>
              </a:rPr>
              <a:t>https://towardsdatascience.com/data-pipelines-luigi-airflow-everything-you-need-to-know-18dc741449b7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4914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59EE1D-D96A-A411-98D9-A7D1D8C2D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dirty="0" err="1"/>
              <a:t>MLFlow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0AECF-AFBF-8A70-C11D-B89FDF1AE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Track experiments to record and compare parameters and results</a:t>
            </a:r>
          </a:p>
          <a:p>
            <a:r>
              <a:rPr lang="en-US" sz="2000" dirty="0"/>
              <a:t>Packaging ML code in reusable, reproducible form in order to share with other data scientist or transfer to production</a:t>
            </a:r>
          </a:p>
          <a:p>
            <a:r>
              <a:rPr lang="en-US" sz="2000" dirty="0"/>
              <a:t>Managing and deploying models from a variety of ML libraries such as scikit-learn and </a:t>
            </a:r>
            <a:r>
              <a:rPr lang="en-US" sz="2000" dirty="0" err="1"/>
              <a:t>pytorch</a:t>
            </a:r>
            <a:endParaRPr lang="en-US" sz="2000" dirty="0"/>
          </a:p>
          <a:p>
            <a:r>
              <a:rPr lang="en-US" sz="2000" dirty="0"/>
              <a:t>Provides a central model store to collaboratively manage the full lifecycle of an </a:t>
            </a:r>
            <a:r>
              <a:rPr lang="en-US" sz="2000" dirty="0" err="1"/>
              <a:t>Mlflow</a:t>
            </a:r>
            <a:r>
              <a:rPr lang="en-US" sz="2000" dirty="0"/>
              <a:t> model</a:t>
            </a:r>
          </a:p>
          <a:p>
            <a:r>
              <a:rPr lang="en-US" sz="2000" dirty="0"/>
              <a:t>Library agnostic – can be used with any programming language since all functions are accessible through a REST API</a:t>
            </a:r>
          </a:p>
        </p:txBody>
      </p:sp>
      <p:pic>
        <p:nvPicPr>
          <p:cNvPr id="5" name="Picture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75A7171A-7357-9A2D-4C19-01F7FCA8A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783" y="2238234"/>
            <a:ext cx="5660911" cy="3155957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51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50055</TotalTime>
  <Words>497</Words>
  <Application>Microsoft Macintosh PowerPoint</Application>
  <PresentationFormat>Widescreen</PresentationFormat>
  <Paragraphs>88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Pipelines and MLOps</vt:lpstr>
      <vt:lpstr>Outline</vt:lpstr>
      <vt:lpstr>Data pipelines</vt:lpstr>
      <vt:lpstr>Machine learning life cycle</vt:lpstr>
      <vt:lpstr>Task orchestration</vt:lpstr>
      <vt:lpstr>Pipelines vs Task Orchestration</vt:lpstr>
      <vt:lpstr>MLOps – Machine Learning Operations</vt:lpstr>
      <vt:lpstr>Tools for task orchestration</vt:lpstr>
      <vt:lpstr>MLFlow</vt:lpstr>
      <vt:lpstr>MLFlow to track Hyperparameter optimization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Ladenheim, Scott</dc:creator>
  <cp:lastModifiedBy>Ladenheim, Scott</cp:lastModifiedBy>
  <cp:revision>20</cp:revision>
  <dcterms:created xsi:type="dcterms:W3CDTF">2023-02-17T18:09:06Z</dcterms:created>
  <dcterms:modified xsi:type="dcterms:W3CDTF">2023-04-13T17:25:31Z</dcterms:modified>
</cp:coreProperties>
</file>